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6" r:id="rId1"/>
  </p:sldMasterIdLst>
  <p:notesMasterIdLst>
    <p:notesMasterId r:id="rId16"/>
  </p:notesMasterIdLst>
  <p:sldIdLst>
    <p:sldId id="258" r:id="rId2"/>
    <p:sldId id="280" r:id="rId3"/>
    <p:sldId id="257" r:id="rId4"/>
    <p:sldId id="270" r:id="rId5"/>
    <p:sldId id="265" r:id="rId6"/>
    <p:sldId id="273" r:id="rId7"/>
    <p:sldId id="261" r:id="rId8"/>
    <p:sldId id="287" r:id="rId9"/>
    <p:sldId id="288" r:id="rId10"/>
    <p:sldId id="278" r:id="rId11"/>
    <p:sldId id="286" r:id="rId12"/>
    <p:sldId id="279" r:id="rId13"/>
    <p:sldId id="262" r:id="rId14"/>
    <p:sldId id="26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C3226"/>
    <a:srgbClr val="51A200"/>
    <a:srgbClr val="00133A"/>
    <a:srgbClr val="00FF00"/>
    <a:srgbClr val="00FFCC"/>
    <a:srgbClr val="A0C435"/>
    <a:srgbClr val="1040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59" autoAdjust="0"/>
  </p:normalViewPr>
  <p:slideViewPr>
    <p:cSldViewPr showGuides="1">
      <p:cViewPr varScale="1">
        <p:scale>
          <a:sx n="72" d="100"/>
          <a:sy n="72" d="100"/>
        </p:scale>
        <p:origin x="-1092" y="-90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1.png"/><Relationship Id="rId1" Type="http://schemas.openxmlformats.org/officeDocument/2006/relationships/image" Target="../media/image121.png"/><Relationship Id="rId4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9AB0E-1B7C-47CD-ADD5-FD233F4ABA53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5BEE3AFD-86E3-47F8-AB75-388398F81EDA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0C3226"/>
              </a:solidFill>
              <a:latin typeface="文鼎圓體B" pitchFamily="34" charset="-120"/>
              <a:ea typeface="文鼎圓體B" pitchFamily="34" charset="-120"/>
            </a:rPr>
            <a:t>喚醒熱誠</a:t>
          </a:r>
          <a:endParaRPr lang="zh-TW" altLang="en-US" sz="2400" dirty="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gm:t>
    </dgm:pt>
    <dgm:pt modelId="{116C9E7A-D4DD-41B3-A2D7-49AC19DBF185}" type="parTrans" cxnId="{3CFC076A-C3FC-45ED-AAD5-345C16F7BC51}">
      <dgm:prSet/>
      <dgm:spPr/>
      <dgm:t>
        <a:bodyPr/>
        <a:lstStyle/>
        <a:p>
          <a:endParaRPr lang="zh-TW" altLang="en-US" sz="160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gm:t>
    </dgm:pt>
    <dgm:pt modelId="{B71BBF24-8928-48DF-BE78-4D77294AEF55}" type="sibTrans" cxnId="{3CFC076A-C3FC-45ED-AAD5-345C16F7BC51}">
      <dgm:prSet/>
      <dgm:spPr/>
      <dgm:t>
        <a:bodyPr/>
        <a:lstStyle/>
        <a:p>
          <a:endParaRPr lang="zh-TW" altLang="en-US" sz="160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gm:t>
    </dgm:pt>
    <dgm:pt modelId="{88BF19DF-3CE5-4B8C-AFAE-2D5D951E54C9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2400" smtClean="0">
              <a:latin typeface="文鼎圓體B" pitchFamily="34" charset="-120"/>
              <a:ea typeface="文鼎圓體B" pitchFamily="34" charset="-120"/>
            </a:rPr>
            <a:t>集中</a:t>
          </a:r>
          <a:endParaRPr lang="en-US" altLang="zh-TW" sz="2400" smtClean="0">
            <a:latin typeface="文鼎圓體B" pitchFamily="34" charset="-120"/>
            <a:ea typeface="文鼎圓體B" pitchFamily="34" charset="-120"/>
          </a:endParaRPr>
        </a:p>
        <a:p>
          <a:r>
            <a:rPr lang="zh-TW" altLang="en-US" sz="2400" smtClean="0">
              <a:latin typeface="文鼎圓體B" pitchFamily="34" charset="-120"/>
              <a:ea typeface="文鼎圓體B" pitchFamily="34" charset="-120"/>
            </a:rPr>
            <a:t>注意力</a:t>
          </a:r>
          <a:endParaRPr lang="zh-TW" altLang="en-US" sz="2400" dirty="0">
            <a:latin typeface="文鼎圓體B" pitchFamily="34" charset="-120"/>
            <a:ea typeface="文鼎圓體B" pitchFamily="34" charset="-120"/>
          </a:endParaRPr>
        </a:p>
      </dgm:t>
    </dgm:pt>
    <dgm:pt modelId="{080E0E7C-69B4-45A1-B93D-46F8955BDDC1}" type="parTrans" cxnId="{AB11CE22-0747-4F02-925E-F4EB96B4BAB2}">
      <dgm:prSet/>
      <dgm:spPr/>
      <dgm:t>
        <a:bodyPr/>
        <a:lstStyle/>
        <a:p>
          <a:endParaRPr lang="zh-TW" altLang="en-US" sz="160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gm:t>
    </dgm:pt>
    <dgm:pt modelId="{A8AC51C0-D021-4216-80E9-95541CD1EA38}" type="sibTrans" cxnId="{AB11CE22-0747-4F02-925E-F4EB96B4BAB2}">
      <dgm:prSet/>
      <dgm:spPr/>
      <dgm:t>
        <a:bodyPr/>
        <a:lstStyle/>
        <a:p>
          <a:endParaRPr lang="zh-TW" altLang="en-US" sz="160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gm:t>
    </dgm:pt>
    <dgm:pt modelId="{4773284E-8305-4935-82DC-2128A65A4150}">
      <dgm:prSet phldrT="[文字]" custT="1"/>
      <dgm:spPr/>
      <dgm:t>
        <a:bodyPr/>
        <a:lstStyle/>
        <a:p>
          <a:r>
            <a:rPr lang="zh-TW" altLang="en-US" sz="2400" smtClean="0">
              <a:latin typeface="文鼎圓體B" pitchFamily="34" charset="-120"/>
              <a:ea typeface="文鼎圓體B" pitchFamily="34" charset="-120"/>
            </a:rPr>
            <a:t>直接體驗</a:t>
          </a:r>
          <a:endParaRPr lang="zh-TW" altLang="en-US" sz="2400" dirty="0">
            <a:latin typeface="文鼎圓體B" pitchFamily="34" charset="-120"/>
            <a:ea typeface="文鼎圓體B" pitchFamily="34" charset="-120"/>
          </a:endParaRPr>
        </a:p>
      </dgm:t>
    </dgm:pt>
    <dgm:pt modelId="{CB9BA2F8-1C2F-4785-9C62-186C241A3301}" type="parTrans" cxnId="{F941DC33-B3DF-4153-A2C5-C59A9FAA2D2E}">
      <dgm:prSet/>
      <dgm:spPr/>
      <dgm:t>
        <a:bodyPr/>
        <a:lstStyle/>
        <a:p>
          <a:endParaRPr lang="zh-TW" altLang="en-US" sz="160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gm:t>
    </dgm:pt>
    <dgm:pt modelId="{90EE6809-818A-4DDF-B088-3864574EBBA4}" type="sibTrans" cxnId="{F941DC33-B3DF-4153-A2C5-C59A9FAA2D2E}">
      <dgm:prSet/>
      <dgm:spPr/>
      <dgm:t>
        <a:bodyPr/>
        <a:lstStyle/>
        <a:p>
          <a:endParaRPr lang="zh-TW" altLang="en-US" sz="160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gm:t>
    </dgm:pt>
    <dgm:pt modelId="{EAE8856E-ED51-4996-8389-0C29F70E4716}">
      <dgm:prSet phldrT="[文字]" custT="1"/>
      <dgm:spPr/>
      <dgm:t>
        <a:bodyPr/>
        <a:lstStyle/>
        <a:p>
          <a:r>
            <a:rPr lang="zh-TW" altLang="en-US" sz="2400" smtClean="0">
              <a:latin typeface="文鼎圓體B" pitchFamily="34" charset="-120"/>
              <a:ea typeface="文鼎圓體B" pitchFamily="34" charset="-120"/>
            </a:rPr>
            <a:t>心得分享</a:t>
          </a:r>
          <a:endParaRPr lang="zh-TW" altLang="en-US" sz="2400" dirty="0">
            <a:latin typeface="文鼎圓體B" pitchFamily="34" charset="-120"/>
            <a:ea typeface="文鼎圓體B" pitchFamily="34" charset="-120"/>
          </a:endParaRPr>
        </a:p>
      </dgm:t>
    </dgm:pt>
    <dgm:pt modelId="{934108A9-E8B6-4F40-8E3A-545057438048}" type="parTrans" cxnId="{3AEEE8AD-33C6-43A7-A348-232895D9D4D0}">
      <dgm:prSet/>
      <dgm:spPr/>
      <dgm:t>
        <a:bodyPr/>
        <a:lstStyle/>
        <a:p>
          <a:endParaRPr lang="zh-TW" altLang="en-US" sz="160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gm:t>
    </dgm:pt>
    <dgm:pt modelId="{C15E50C0-21A9-4F15-8EB1-F42125C58210}" type="sibTrans" cxnId="{3AEEE8AD-33C6-43A7-A348-232895D9D4D0}">
      <dgm:prSet/>
      <dgm:spPr/>
      <dgm:t>
        <a:bodyPr/>
        <a:lstStyle/>
        <a:p>
          <a:endParaRPr lang="zh-TW" altLang="en-US" sz="160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gm:t>
    </dgm:pt>
    <dgm:pt modelId="{0E2C60A2-0FC2-454A-A153-2E01B1A47CEC}" type="pres">
      <dgm:prSet presAssocID="{20F9AB0E-1B7C-47CD-ADD5-FD233F4ABA53}" presName="CompostProcess" presStyleCnt="0">
        <dgm:presLayoutVars>
          <dgm:dir/>
          <dgm:resizeHandles val="exact"/>
        </dgm:presLayoutVars>
      </dgm:prSet>
      <dgm:spPr/>
    </dgm:pt>
    <dgm:pt modelId="{477BE434-5D82-4AA4-8568-7BEC3E7945BB}" type="pres">
      <dgm:prSet presAssocID="{20F9AB0E-1B7C-47CD-ADD5-FD233F4ABA53}" presName="arrow" presStyleLbl="bgShp" presStyleIdx="0" presStyleCnt="1"/>
      <dgm:spPr/>
    </dgm:pt>
    <dgm:pt modelId="{D45C6D53-0224-4485-9467-82D6B2A73E19}" type="pres">
      <dgm:prSet presAssocID="{20F9AB0E-1B7C-47CD-ADD5-FD233F4ABA53}" presName="linearProcess" presStyleCnt="0"/>
      <dgm:spPr/>
    </dgm:pt>
    <dgm:pt modelId="{244FE3A7-2118-4188-B0D1-6200087D0B44}" type="pres">
      <dgm:prSet presAssocID="{5BEE3AFD-86E3-47F8-AB75-388398F81ED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A53DF8-3931-4042-B563-A40AAC6AAEAB}" type="pres">
      <dgm:prSet presAssocID="{B71BBF24-8928-48DF-BE78-4D77294AEF55}" presName="sibTrans" presStyleCnt="0"/>
      <dgm:spPr/>
    </dgm:pt>
    <dgm:pt modelId="{6EB748C8-C843-44F4-A887-BE7936751736}" type="pres">
      <dgm:prSet presAssocID="{88BF19DF-3CE5-4B8C-AFAE-2D5D951E54C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88C62C-8FC5-4A63-9F97-10EB7372CA59}" type="pres">
      <dgm:prSet presAssocID="{A8AC51C0-D021-4216-80E9-95541CD1EA38}" presName="sibTrans" presStyleCnt="0"/>
      <dgm:spPr/>
    </dgm:pt>
    <dgm:pt modelId="{6642FCCC-E078-49B0-8AEF-B49DE1176A75}" type="pres">
      <dgm:prSet presAssocID="{4773284E-8305-4935-82DC-2128A65A415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38F464-52A5-40B5-922A-52C916DDAEAB}" type="pres">
      <dgm:prSet presAssocID="{90EE6809-818A-4DDF-B088-3864574EBBA4}" presName="sibTrans" presStyleCnt="0"/>
      <dgm:spPr/>
    </dgm:pt>
    <dgm:pt modelId="{885D0BC9-B168-42FB-BAEF-2DAF546348B8}" type="pres">
      <dgm:prSet presAssocID="{EAE8856E-ED51-4996-8389-0C29F70E471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EEE8AD-33C6-43A7-A348-232895D9D4D0}" srcId="{20F9AB0E-1B7C-47CD-ADD5-FD233F4ABA53}" destId="{EAE8856E-ED51-4996-8389-0C29F70E4716}" srcOrd="3" destOrd="0" parTransId="{934108A9-E8B6-4F40-8E3A-545057438048}" sibTransId="{C15E50C0-21A9-4F15-8EB1-F42125C58210}"/>
    <dgm:cxn modelId="{24DBE36F-8A3E-4009-940E-724A01189015}" type="presOf" srcId="{EAE8856E-ED51-4996-8389-0C29F70E4716}" destId="{885D0BC9-B168-42FB-BAEF-2DAF546348B8}" srcOrd="0" destOrd="0" presId="urn:microsoft.com/office/officeart/2005/8/layout/hProcess9"/>
    <dgm:cxn modelId="{3A4FC28C-DA8C-4B2E-8CAC-90FDFFB97D72}" type="presOf" srcId="{88BF19DF-3CE5-4B8C-AFAE-2D5D951E54C9}" destId="{6EB748C8-C843-44F4-A887-BE7936751736}" srcOrd="0" destOrd="0" presId="urn:microsoft.com/office/officeart/2005/8/layout/hProcess9"/>
    <dgm:cxn modelId="{73016A78-93F1-4823-B8D4-C1D99E9A96A1}" type="presOf" srcId="{5BEE3AFD-86E3-47F8-AB75-388398F81EDA}" destId="{244FE3A7-2118-4188-B0D1-6200087D0B44}" srcOrd="0" destOrd="0" presId="urn:microsoft.com/office/officeart/2005/8/layout/hProcess9"/>
    <dgm:cxn modelId="{13EDD11C-F53A-4D56-AEF6-F612D12FA190}" type="presOf" srcId="{20F9AB0E-1B7C-47CD-ADD5-FD233F4ABA53}" destId="{0E2C60A2-0FC2-454A-A153-2E01B1A47CEC}" srcOrd="0" destOrd="0" presId="urn:microsoft.com/office/officeart/2005/8/layout/hProcess9"/>
    <dgm:cxn modelId="{3CFC076A-C3FC-45ED-AAD5-345C16F7BC51}" srcId="{20F9AB0E-1B7C-47CD-ADD5-FD233F4ABA53}" destId="{5BEE3AFD-86E3-47F8-AB75-388398F81EDA}" srcOrd="0" destOrd="0" parTransId="{116C9E7A-D4DD-41B3-A2D7-49AC19DBF185}" sibTransId="{B71BBF24-8928-48DF-BE78-4D77294AEF55}"/>
    <dgm:cxn modelId="{F941DC33-B3DF-4153-A2C5-C59A9FAA2D2E}" srcId="{20F9AB0E-1B7C-47CD-ADD5-FD233F4ABA53}" destId="{4773284E-8305-4935-82DC-2128A65A4150}" srcOrd="2" destOrd="0" parTransId="{CB9BA2F8-1C2F-4785-9C62-186C241A3301}" sibTransId="{90EE6809-818A-4DDF-B088-3864574EBBA4}"/>
    <dgm:cxn modelId="{AB11CE22-0747-4F02-925E-F4EB96B4BAB2}" srcId="{20F9AB0E-1B7C-47CD-ADD5-FD233F4ABA53}" destId="{88BF19DF-3CE5-4B8C-AFAE-2D5D951E54C9}" srcOrd="1" destOrd="0" parTransId="{080E0E7C-69B4-45A1-B93D-46F8955BDDC1}" sibTransId="{A8AC51C0-D021-4216-80E9-95541CD1EA38}"/>
    <dgm:cxn modelId="{98BAC360-E76E-42A0-9FFD-2FCA905A04B8}" type="presOf" srcId="{4773284E-8305-4935-82DC-2128A65A4150}" destId="{6642FCCC-E078-49B0-8AEF-B49DE1176A75}" srcOrd="0" destOrd="0" presId="urn:microsoft.com/office/officeart/2005/8/layout/hProcess9"/>
    <dgm:cxn modelId="{C8AE0959-DBAA-4FC0-A5F9-7C1E535A85DD}" type="presParOf" srcId="{0E2C60A2-0FC2-454A-A153-2E01B1A47CEC}" destId="{477BE434-5D82-4AA4-8568-7BEC3E7945BB}" srcOrd="0" destOrd="0" presId="urn:microsoft.com/office/officeart/2005/8/layout/hProcess9"/>
    <dgm:cxn modelId="{DE6A10FA-7F0C-473C-8BF0-DE994D498E61}" type="presParOf" srcId="{0E2C60A2-0FC2-454A-A153-2E01B1A47CEC}" destId="{D45C6D53-0224-4485-9467-82D6B2A73E19}" srcOrd="1" destOrd="0" presId="urn:microsoft.com/office/officeart/2005/8/layout/hProcess9"/>
    <dgm:cxn modelId="{A214A3EF-CAFE-4DF3-BCE2-87071B980405}" type="presParOf" srcId="{D45C6D53-0224-4485-9467-82D6B2A73E19}" destId="{244FE3A7-2118-4188-B0D1-6200087D0B44}" srcOrd="0" destOrd="0" presId="urn:microsoft.com/office/officeart/2005/8/layout/hProcess9"/>
    <dgm:cxn modelId="{2A746104-130C-4DAC-881F-99002C971A7A}" type="presParOf" srcId="{D45C6D53-0224-4485-9467-82D6B2A73E19}" destId="{3BA53DF8-3931-4042-B563-A40AAC6AAEAB}" srcOrd="1" destOrd="0" presId="urn:microsoft.com/office/officeart/2005/8/layout/hProcess9"/>
    <dgm:cxn modelId="{83A9A309-1A05-4DF5-A5A5-3359B4D3382F}" type="presParOf" srcId="{D45C6D53-0224-4485-9467-82D6B2A73E19}" destId="{6EB748C8-C843-44F4-A887-BE7936751736}" srcOrd="2" destOrd="0" presId="urn:microsoft.com/office/officeart/2005/8/layout/hProcess9"/>
    <dgm:cxn modelId="{8EDC4A0D-D7F4-476E-8E4E-D7F23A79C7C9}" type="presParOf" srcId="{D45C6D53-0224-4485-9467-82D6B2A73E19}" destId="{AE88C62C-8FC5-4A63-9F97-10EB7372CA59}" srcOrd="3" destOrd="0" presId="urn:microsoft.com/office/officeart/2005/8/layout/hProcess9"/>
    <dgm:cxn modelId="{91377BDF-9213-4A53-B69F-A2D33FE81FCB}" type="presParOf" srcId="{D45C6D53-0224-4485-9467-82D6B2A73E19}" destId="{6642FCCC-E078-49B0-8AEF-B49DE1176A75}" srcOrd="4" destOrd="0" presId="urn:microsoft.com/office/officeart/2005/8/layout/hProcess9"/>
    <dgm:cxn modelId="{12485289-E126-4EC5-91A1-E8501FE6EA68}" type="presParOf" srcId="{D45C6D53-0224-4485-9467-82D6B2A73E19}" destId="{2D38F464-52A5-40B5-922A-52C916DDAEAB}" srcOrd="5" destOrd="0" presId="urn:microsoft.com/office/officeart/2005/8/layout/hProcess9"/>
    <dgm:cxn modelId="{F111C09A-0410-480D-9F21-DAD234F9930E}" type="presParOf" srcId="{D45C6D53-0224-4485-9467-82D6B2A73E19}" destId="{885D0BC9-B168-42FB-BAEF-2DAF546348B8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4C362-5AB4-4906-A007-14B7B5094A9F}" type="doc">
      <dgm:prSet loTypeId="urn:microsoft.com/office/officeart/2005/8/layout/hList7" loCatId="relationship" qsTypeId="urn:microsoft.com/office/officeart/2005/8/quickstyle/3d5" qsCatId="3D" csTypeId="urn:microsoft.com/office/officeart/2005/8/colors/colorful2" csCatId="colorful" phldr="1"/>
      <dgm:spPr/>
    </dgm:pt>
    <dgm:pt modelId="{3D74E84E-604D-44F6-B9F9-AE73C9AF2636}">
      <dgm:prSet phldrT="[文字]"/>
      <dgm:spPr/>
      <dgm:t>
        <a:bodyPr/>
        <a:lstStyle/>
        <a:p>
          <a:r>
            <a:rPr lang="en-US" altLang="zh-TW" dirty="0" smtClean="0"/>
            <a:t>EEE</a:t>
          </a:r>
          <a:endParaRPr lang="zh-TW" altLang="en-US" dirty="0"/>
        </a:p>
      </dgm:t>
    </dgm:pt>
    <dgm:pt modelId="{6CF985CA-F0E1-47FE-BD1B-B3A07497BC05}" type="parTrans" cxnId="{5267C6AC-26AD-48BD-BCB7-577A63476855}">
      <dgm:prSet/>
      <dgm:spPr/>
      <dgm:t>
        <a:bodyPr/>
        <a:lstStyle/>
        <a:p>
          <a:endParaRPr lang="zh-TW" altLang="en-US"/>
        </a:p>
      </dgm:t>
    </dgm:pt>
    <dgm:pt modelId="{13C1AB25-FDE1-4565-896B-D3800A062898}" type="sibTrans" cxnId="{5267C6AC-26AD-48BD-BCB7-577A63476855}">
      <dgm:prSet/>
      <dgm:spPr/>
      <dgm:t>
        <a:bodyPr/>
        <a:lstStyle/>
        <a:p>
          <a:endParaRPr lang="zh-TW" altLang="en-US"/>
        </a:p>
      </dgm:t>
    </dgm:pt>
    <dgm:pt modelId="{0436DDCF-623D-473D-867E-5460299CFB0A}">
      <dgm:prSet phldrT="[文字]"/>
      <dgm:spPr/>
      <dgm:t>
        <a:bodyPr/>
        <a:lstStyle/>
        <a:p>
          <a:r>
            <a:rPr lang="en-US" altLang="zh-TW" dirty="0" smtClean="0"/>
            <a:t>KKK</a:t>
          </a:r>
          <a:endParaRPr lang="zh-TW" altLang="en-US" dirty="0"/>
        </a:p>
      </dgm:t>
    </dgm:pt>
    <dgm:pt modelId="{97AE87F2-149B-45D8-B150-2F1D179FDB06}" type="parTrans" cxnId="{74682FC4-2A4D-44CD-9BE3-C0B9DF283906}">
      <dgm:prSet/>
      <dgm:spPr/>
      <dgm:t>
        <a:bodyPr/>
        <a:lstStyle/>
        <a:p>
          <a:endParaRPr lang="zh-TW" altLang="en-US"/>
        </a:p>
      </dgm:t>
    </dgm:pt>
    <dgm:pt modelId="{EA94D22A-9892-4E68-BF5D-811BC22553CB}" type="sibTrans" cxnId="{74682FC4-2A4D-44CD-9BE3-C0B9DF283906}">
      <dgm:prSet/>
      <dgm:spPr/>
      <dgm:t>
        <a:bodyPr/>
        <a:lstStyle/>
        <a:p>
          <a:endParaRPr lang="zh-TW" altLang="en-US"/>
        </a:p>
      </dgm:t>
    </dgm:pt>
    <dgm:pt modelId="{626C4C34-1016-4B06-A68D-C564A5FC9990}">
      <dgm:prSet phldrT="[文字]"/>
      <dgm:spPr/>
      <dgm:t>
        <a:bodyPr/>
        <a:lstStyle/>
        <a:p>
          <a:r>
            <a:rPr lang="en-US" altLang="zh-TW" dirty="0" smtClean="0"/>
            <a:t>OOOO</a:t>
          </a:r>
          <a:endParaRPr lang="zh-TW" altLang="en-US" dirty="0"/>
        </a:p>
      </dgm:t>
    </dgm:pt>
    <dgm:pt modelId="{1279C129-63D8-4629-BF56-799508B505DB}" type="parTrans" cxnId="{154351DD-B307-4D33-98F4-225695058F4C}">
      <dgm:prSet/>
      <dgm:spPr/>
      <dgm:t>
        <a:bodyPr/>
        <a:lstStyle/>
        <a:p>
          <a:endParaRPr lang="zh-TW" altLang="en-US"/>
        </a:p>
      </dgm:t>
    </dgm:pt>
    <dgm:pt modelId="{1D5BCE2F-1378-45BE-964F-CFB325F8B711}" type="sibTrans" cxnId="{154351DD-B307-4D33-98F4-225695058F4C}">
      <dgm:prSet/>
      <dgm:spPr/>
      <dgm:t>
        <a:bodyPr/>
        <a:lstStyle/>
        <a:p>
          <a:endParaRPr lang="zh-TW" altLang="en-US"/>
        </a:p>
      </dgm:t>
    </dgm:pt>
    <dgm:pt modelId="{AF6ADB98-815A-462B-8785-9B0099771666}">
      <dgm:prSet phldrT="[文字]"/>
      <dgm:spPr/>
      <dgm:t>
        <a:bodyPr/>
        <a:lstStyle/>
        <a:p>
          <a:r>
            <a:rPr lang="en-US" altLang="zh-TW" dirty="0" smtClean="0"/>
            <a:t>FFF</a:t>
          </a:r>
          <a:endParaRPr lang="zh-TW" altLang="en-US" dirty="0"/>
        </a:p>
      </dgm:t>
    </dgm:pt>
    <dgm:pt modelId="{8ABB8694-8B8D-4FFA-8CDC-AA86FF40F3F5}" type="parTrans" cxnId="{ABD60452-174B-4A45-8C81-115BA457117B}">
      <dgm:prSet/>
      <dgm:spPr/>
      <dgm:t>
        <a:bodyPr/>
        <a:lstStyle/>
        <a:p>
          <a:endParaRPr lang="zh-TW" altLang="en-US"/>
        </a:p>
      </dgm:t>
    </dgm:pt>
    <dgm:pt modelId="{3820E612-8C32-4664-9B6E-6678DBBBD815}" type="sibTrans" cxnId="{ABD60452-174B-4A45-8C81-115BA457117B}">
      <dgm:prSet/>
      <dgm:spPr/>
      <dgm:t>
        <a:bodyPr/>
        <a:lstStyle/>
        <a:p>
          <a:endParaRPr lang="zh-TW" altLang="en-US"/>
        </a:p>
      </dgm:t>
    </dgm:pt>
    <dgm:pt modelId="{1CA1ED7A-C230-49EE-862B-BA8DECC2790C}" type="pres">
      <dgm:prSet presAssocID="{2024C362-5AB4-4906-A007-14B7B5094A9F}" presName="Name0" presStyleCnt="0">
        <dgm:presLayoutVars>
          <dgm:dir/>
          <dgm:resizeHandles val="exact"/>
        </dgm:presLayoutVars>
      </dgm:prSet>
      <dgm:spPr/>
    </dgm:pt>
    <dgm:pt modelId="{50F2FEFB-9E3A-461E-8318-24C6D68DFCDD}" type="pres">
      <dgm:prSet presAssocID="{2024C362-5AB4-4906-A007-14B7B5094A9F}" presName="fgShape" presStyleLbl="fgShp" presStyleIdx="0" presStyleCnt="1"/>
      <dgm:spPr/>
    </dgm:pt>
    <dgm:pt modelId="{4ADD3877-2524-4E7B-8F24-F08E4ACAD7DE}" type="pres">
      <dgm:prSet presAssocID="{2024C362-5AB4-4906-A007-14B7B5094A9F}" presName="linComp" presStyleCnt="0"/>
      <dgm:spPr/>
    </dgm:pt>
    <dgm:pt modelId="{D210564B-9B0E-4FFB-B379-498B66B184E0}" type="pres">
      <dgm:prSet presAssocID="{3D74E84E-604D-44F6-B9F9-AE73C9AF2636}" presName="compNode" presStyleCnt="0"/>
      <dgm:spPr/>
    </dgm:pt>
    <dgm:pt modelId="{5A5AED8C-0E72-4294-93D7-47BBE0F78E15}" type="pres">
      <dgm:prSet presAssocID="{3D74E84E-604D-44F6-B9F9-AE73C9AF2636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1A6C49E3-3820-4087-AEB4-239BE2C822A2}" type="pres">
      <dgm:prSet presAssocID="{3D74E84E-604D-44F6-B9F9-AE73C9AF263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31D01F-E219-4AFD-8E73-5E49B3464DD7}" type="pres">
      <dgm:prSet presAssocID="{3D74E84E-604D-44F6-B9F9-AE73C9AF2636}" presName="invisiNode" presStyleLbl="node1" presStyleIdx="0" presStyleCnt="4"/>
      <dgm:spPr/>
    </dgm:pt>
    <dgm:pt modelId="{31002FB1-9027-4AD7-936E-BFFDB1781856}" type="pres">
      <dgm:prSet presAssocID="{3D74E84E-604D-44F6-B9F9-AE73C9AF2636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A8572F-129B-4C6E-BE67-97D362026688}" type="pres">
      <dgm:prSet presAssocID="{13C1AB25-FDE1-4565-896B-D3800A06289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7382D07-16A8-4EA4-A0E5-F341E6A3D0B4}" type="pres">
      <dgm:prSet presAssocID="{AF6ADB98-815A-462B-8785-9B0099771666}" presName="compNode" presStyleCnt="0"/>
      <dgm:spPr/>
    </dgm:pt>
    <dgm:pt modelId="{F9D86A6D-DA65-4620-9EDB-14208B38B2F6}" type="pres">
      <dgm:prSet presAssocID="{AF6ADB98-815A-462B-8785-9B0099771666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83AB944E-AFB8-40B3-AEF5-A5B9D93BE350}" type="pres">
      <dgm:prSet presAssocID="{AF6ADB98-815A-462B-8785-9B009977166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F3C17A-65EB-4441-85DF-4D40B443120D}" type="pres">
      <dgm:prSet presAssocID="{AF6ADB98-815A-462B-8785-9B0099771666}" presName="invisiNode" presStyleLbl="node1" presStyleIdx="1" presStyleCnt="4"/>
      <dgm:spPr/>
    </dgm:pt>
    <dgm:pt modelId="{26C33177-7BC9-4EA9-95F4-D82C0BD4294C}" type="pres">
      <dgm:prSet presAssocID="{AF6ADB98-815A-462B-8785-9B0099771666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45A632-8F48-4E42-ACA0-8B2E63298C7F}" type="pres">
      <dgm:prSet presAssocID="{3820E612-8C32-4664-9B6E-6678DBBBD81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B2A3F59-6E0C-42E0-BAC2-A16219EF7FEC}" type="pres">
      <dgm:prSet presAssocID="{0436DDCF-623D-473D-867E-5460299CFB0A}" presName="compNode" presStyleCnt="0"/>
      <dgm:spPr/>
    </dgm:pt>
    <dgm:pt modelId="{7B67E6A0-ADFF-4852-958E-BE12A2A9CEFD}" type="pres">
      <dgm:prSet presAssocID="{0436DDCF-623D-473D-867E-5460299CFB0A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BAC1E3FE-F85D-4C22-9331-3F89622BD037}" type="pres">
      <dgm:prSet presAssocID="{0436DDCF-623D-473D-867E-5460299CFB0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1BD403-21EB-49CA-97F9-ECA585F49459}" type="pres">
      <dgm:prSet presAssocID="{0436DDCF-623D-473D-867E-5460299CFB0A}" presName="invisiNode" presStyleLbl="node1" presStyleIdx="2" presStyleCnt="4"/>
      <dgm:spPr/>
    </dgm:pt>
    <dgm:pt modelId="{77A9907C-17A7-4961-8E51-E4CD35B60694}" type="pres">
      <dgm:prSet presAssocID="{0436DDCF-623D-473D-867E-5460299CFB0A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9DF704-85AA-4825-A3B4-D4D1114E45BA}" type="pres">
      <dgm:prSet presAssocID="{EA94D22A-9892-4E68-BF5D-811BC22553C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9889D25-7621-4EAF-AE4C-BD9C3A82ACF7}" type="pres">
      <dgm:prSet presAssocID="{626C4C34-1016-4B06-A68D-C564A5FC9990}" presName="compNode" presStyleCnt="0"/>
      <dgm:spPr/>
    </dgm:pt>
    <dgm:pt modelId="{3408ADC5-E7D4-4F79-AA4C-3C578530DEAF}" type="pres">
      <dgm:prSet presAssocID="{626C4C34-1016-4B06-A68D-C564A5FC9990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7A914009-8EB8-4C2F-B26A-ABB16BA74200}" type="pres">
      <dgm:prSet presAssocID="{626C4C34-1016-4B06-A68D-C564A5FC999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1E4F53-EB73-4ED7-B177-271851C2F729}" type="pres">
      <dgm:prSet presAssocID="{626C4C34-1016-4B06-A68D-C564A5FC9990}" presName="invisiNode" presStyleLbl="node1" presStyleIdx="3" presStyleCnt="4"/>
      <dgm:spPr/>
    </dgm:pt>
    <dgm:pt modelId="{539BC078-75FC-46C0-8449-629EABDCB2E4}" type="pres">
      <dgm:prSet presAssocID="{626C4C34-1016-4B06-A68D-C564A5FC9990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35B590C-D1D7-468A-BB12-B98BDACB62C5}" type="presOf" srcId="{AF6ADB98-815A-462B-8785-9B0099771666}" destId="{83AB944E-AFB8-40B3-AEF5-A5B9D93BE350}" srcOrd="1" destOrd="0" presId="urn:microsoft.com/office/officeart/2005/8/layout/hList7"/>
    <dgm:cxn modelId="{74682FC4-2A4D-44CD-9BE3-C0B9DF283906}" srcId="{2024C362-5AB4-4906-A007-14B7B5094A9F}" destId="{0436DDCF-623D-473D-867E-5460299CFB0A}" srcOrd="2" destOrd="0" parTransId="{97AE87F2-149B-45D8-B150-2F1D179FDB06}" sibTransId="{EA94D22A-9892-4E68-BF5D-811BC22553CB}"/>
    <dgm:cxn modelId="{90869DC7-D873-488A-941D-68A76BBC8D4B}" type="presOf" srcId="{13C1AB25-FDE1-4565-896B-D3800A062898}" destId="{D0A8572F-129B-4C6E-BE67-97D362026688}" srcOrd="0" destOrd="0" presId="urn:microsoft.com/office/officeart/2005/8/layout/hList7"/>
    <dgm:cxn modelId="{3D38C693-2285-430C-BF9D-FE805DD5F5EC}" type="presOf" srcId="{3D74E84E-604D-44F6-B9F9-AE73C9AF2636}" destId="{5A5AED8C-0E72-4294-93D7-47BBE0F78E15}" srcOrd="0" destOrd="0" presId="urn:microsoft.com/office/officeart/2005/8/layout/hList7"/>
    <dgm:cxn modelId="{FE33A9BB-81E9-4BB4-84B9-C7D6772C44AE}" type="presOf" srcId="{626C4C34-1016-4B06-A68D-C564A5FC9990}" destId="{3408ADC5-E7D4-4F79-AA4C-3C578530DEAF}" srcOrd="0" destOrd="0" presId="urn:microsoft.com/office/officeart/2005/8/layout/hList7"/>
    <dgm:cxn modelId="{45EF06F6-E5B3-4ADB-B334-BE6EE6CF1522}" type="presOf" srcId="{AF6ADB98-815A-462B-8785-9B0099771666}" destId="{F9D86A6D-DA65-4620-9EDB-14208B38B2F6}" srcOrd="0" destOrd="0" presId="urn:microsoft.com/office/officeart/2005/8/layout/hList7"/>
    <dgm:cxn modelId="{87E47E4B-9728-4C75-923C-A3243AED4270}" type="presOf" srcId="{3820E612-8C32-4664-9B6E-6678DBBBD815}" destId="{6145A632-8F48-4E42-ACA0-8B2E63298C7F}" srcOrd="0" destOrd="0" presId="urn:microsoft.com/office/officeart/2005/8/layout/hList7"/>
    <dgm:cxn modelId="{95394968-92B6-4587-8A59-AC02E71454E0}" type="presOf" srcId="{0436DDCF-623D-473D-867E-5460299CFB0A}" destId="{7B67E6A0-ADFF-4852-958E-BE12A2A9CEFD}" srcOrd="0" destOrd="0" presId="urn:microsoft.com/office/officeart/2005/8/layout/hList7"/>
    <dgm:cxn modelId="{B44C58E1-AF42-425F-BB83-A3626EFFEF5E}" type="presOf" srcId="{626C4C34-1016-4B06-A68D-C564A5FC9990}" destId="{7A914009-8EB8-4C2F-B26A-ABB16BA74200}" srcOrd="1" destOrd="0" presId="urn:microsoft.com/office/officeart/2005/8/layout/hList7"/>
    <dgm:cxn modelId="{3A6C626C-684C-4B03-8599-2A967E419C2E}" type="presOf" srcId="{0436DDCF-623D-473D-867E-5460299CFB0A}" destId="{BAC1E3FE-F85D-4C22-9331-3F89622BD037}" srcOrd="1" destOrd="0" presId="urn:microsoft.com/office/officeart/2005/8/layout/hList7"/>
    <dgm:cxn modelId="{63957EC7-B890-4643-9988-E76314EB4509}" type="presOf" srcId="{EA94D22A-9892-4E68-BF5D-811BC22553CB}" destId="{ED9DF704-85AA-4825-A3B4-D4D1114E45BA}" srcOrd="0" destOrd="0" presId="urn:microsoft.com/office/officeart/2005/8/layout/hList7"/>
    <dgm:cxn modelId="{ABD60452-174B-4A45-8C81-115BA457117B}" srcId="{2024C362-5AB4-4906-A007-14B7B5094A9F}" destId="{AF6ADB98-815A-462B-8785-9B0099771666}" srcOrd="1" destOrd="0" parTransId="{8ABB8694-8B8D-4FFA-8CDC-AA86FF40F3F5}" sibTransId="{3820E612-8C32-4664-9B6E-6678DBBBD815}"/>
    <dgm:cxn modelId="{5267C6AC-26AD-48BD-BCB7-577A63476855}" srcId="{2024C362-5AB4-4906-A007-14B7B5094A9F}" destId="{3D74E84E-604D-44F6-B9F9-AE73C9AF2636}" srcOrd="0" destOrd="0" parTransId="{6CF985CA-F0E1-47FE-BD1B-B3A07497BC05}" sibTransId="{13C1AB25-FDE1-4565-896B-D3800A062898}"/>
    <dgm:cxn modelId="{154351DD-B307-4D33-98F4-225695058F4C}" srcId="{2024C362-5AB4-4906-A007-14B7B5094A9F}" destId="{626C4C34-1016-4B06-A68D-C564A5FC9990}" srcOrd="3" destOrd="0" parTransId="{1279C129-63D8-4629-BF56-799508B505DB}" sibTransId="{1D5BCE2F-1378-45BE-964F-CFB325F8B711}"/>
    <dgm:cxn modelId="{12EFB572-0B8A-4D2C-8614-70AF8D6B8DB7}" type="presOf" srcId="{2024C362-5AB4-4906-A007-14B7B5094A9F}" destId="{1CA1ED7A-C230-49EE-862B-BA8DECC2790C}" srcOrd="0" destOrd="0" presId="urn:microsoft.com/office/officeart/2005/8/layout/hList7"/>
    <dgm:cxn modelId="{0549CDCA-72AA-47B0-B8E6-C23D764ED76A}" type="presOf" srcId="{3D74E84E-604D-44F6-B9F9-AE73C9AF2636}" destId="{1A6C49E3-3820-4087-AEB4-239BE2C822A2}" srcOrd="1" destOrd="0" presId="urn:microsoft.com/office/officeart/2005/8/layout/hList7"/>
    <dgm:cxn modelId="{2B98177F-BCE0-49A2-937E-29F21BDFC5FB}" type="presParOf" srcId="{1CA1ED7A-C230-49EE-862B-BA8DECC2790C}" destId="{50F2FEFB-9E3A-461E-8318-24C6D68DFCDD}" srcOrd="0" destOrd="0" presId="urn:microsoft.com/office/officeart/2005/8/layout/hList7"/>
    <dgm:cxn modelId="{5CA29876-7D09-4C40-99D1-3686D2AEAD1C}" type="presParOf" srcId="{1CA1ED7A-C230-49EE-862B-BA8DECC2790C}" destId="{4ADD3877-2524-4E7B-8F24-F08E4ACAD7DE}" srcOrd="1" destOrd="0" presId="urn:microsoft.com/office/officeart/2005/8/layout/hList7"/>
    <dgm:cxn modelId="{4F8984E2-C41C-4E88-AE0B-C3D00B5190C7}" type="presParOf" srcId="{4ADD3877-2524-4E7B-8F24-F08E4ACAD7DE}" destId="{D210564B-9B0E-4FFB-B379-498B66B184E0}" srcOrd="0" destOrd="0" presId="urn:microsoft.com/office/officeart/2005/8/layout/hList7"/>
    <dgm:cxn modelId="{F20E17CA-E8F2-47DC-8F5A-678259A2A463}" type="presParOf" srcId="{D210564B-9B0E-4FFB-B379-498B66B184E0}" destId="{5A5AED8C-0E72-4294-93D7-47BBE0F78E15}" srcOrd="0" destOrd="0" presId="urn:microsoft.com/office/officeart/2005/8/layout/hList7"/>
    <dgm:cxn modelId="{346FE5F7-B277-4355-BB64-84F6BE87834C}" type="presParOf" srcId="{D210564B-9B0E-4FFB-B379-498B66B184E0}" destId="{1A6C49E3-3820-4087-AEB4-239BE2C822A2}" srcOrd="1" destOrd="0" presId="urn:microsoft.com/office/officeart/2005/8/layout/hList7"/>
    <dgm:cxn modelId="{3CD238A9-BC4C-4E3A-9904-2D07B3957168}" type="presParOf" srcId="{D210564B-9B0E-4FFB-B379-498B66B184E0}" destId="{6131D01F-E219-4AFD-8E73-5E49B3464DD7}" srcOrd="2" destOrd="0" presId="urn:microsoft.com/office/officeart/2005/8/layout/hList7"/>
    <dgm:cxn modelId="{129206BB-9470-4571-B04F-2628F73A716F}" type="presParOf" srcId="{D210564B-9B0E-4FFB-B379-498B66B184E0}" destId="{31002FB1-9027-4AD7-936E-BFFDB1781856}" srcOrd="3" destOrd="0" presId="urn:microsoft.com/office/officeart/2005/8/layout/hList7"/>
    <dgm:cxn modelId="{A1FF4FA2-BA29-4A63-B002-4E34674962D8}" type="presParOf" srcId="{4ADD3877-2524-4E7B-8F24-F08E4ACAD7DE}" destId="{D0A8572F-129B-4C6E-BE67-97D362026688}" srcOrd="1" destOrd="0" presId="urn:microsoft.com/office/officeart/2005/8/layout/hList7"/>
    <dgm:cxn modelId="{A998F2FF-D07F-4F7F-8C68-7D14E2CDAC6C}" type="presParOf" srcId="{4ADD3877-2524-4E7B-8F24-F08E4ACAD7DE}" destId="{C7382D07-16A8-4EA4-A0E5-F341E6A3D0B4}" srcOrd="2" destOrd="0" presId="urn:microsoft.com/office/officeart/2005/8/layout/hList7"/>
    <dgm:cxn modelId="{511A1351-201C-4763-9424-49C7234DA300}" type="presParOf" srcId="{C7382D07-16A8-4EA4-A0E5-F341E6A3D0B4}" destId="{F9D86A6D-DA65-4620-9EDB-14208B38B2F6}" srcOrd="0" destOrd="0" presId="urn:microsoft.com/office/officeart/2005/8/layout/hList7"/>
    <dgm:cxn modelId="{84EC8CBB-22D3-4843-889B-1B8E81A4A123}" type="presParOf" srcId="{C7382D07-16A8-4EA4-A0E5-F341E6A3D0B4}" destId="{83AB944E-AFB8-40B3-AEF5-A5B9D93BE350}" srcOrd="1" destOrd="0" presId="urn:microsoft.com/office/officeart/2005/8/layout/hList7"/>
    <dgm:cxn modelId="{2579AC90-405A-43B6-8D45-B7FB594CEB6F}" type="presParOf" srcId="{C7382D07-16A8-4EA4-A0E5-F341E6A3D0B4}" destId="{BDF3C17A-65EB-4441-85DF-4D40B443120D}" srcOrd="2" destOrd="0" presId="urn:microsoft.com/office/officeart/2005/8/layout/hList7"/>
    <dgm:cxn modelId="{A130DD3D-058F-4776-BF62-37122F8EAA0F}" type="presParOf" srcId="{C7382D07-16A8-4EA4-A0E5-F341E6A3D0B4}" destId="{26C33177-7BC9-4EA9-95F4-D82C0BD4294C}" srcOrd="3" destOrd="0" presId="urn:microsoft.com/office/officeart/2005/8/layout/hList7"/>
    <dgm:cxn modelId="{2F1CFA53-5BD5-4CA6-8901-B46D60C6D735}" type="presParOf" srcId="{4ADD3877-2524-4E7B-8F24-F08E4ACAD7DE}" destId="{6145A632-8F48-4E42-ACA0-8B2E63298C7F}" srcOrd="3" destOrd="0" presId="urn:microsoft.com/office/officeart/2005/8/layout/hList7"/>
    <dgm:cxn modelId="{78694DB8-E356-4280-B1FF-03B900847C29}" type="presParOf" srcId="{4ADD3877-2524-4E7B-8F24-F08E4ACAD7DE}" destId="{2B2A3F59-6E0C-42E0-BAC2-A16219EF7FEC}" srcOrd="4" destOrd="0" presId="urn:microsoft.com/office/officeart/2005/8/layout/hList7"/>
    <dgm:cxn modelId="{7BB8750C-8E53-4E7C-9097-906809F97375}" type="presParOf" srcId="{2B2A3F59-6E0C-42E0-BAC2-A16219EF7FEC}" destId="{7B67E6A0-ADFF-4852-958E-BE12A2A9CEFD}" srcOrd="0" destOrd="0" presId="urn:microsoft.com/office/officeart/2005/8/layout/hList7"/>
    <dgm:cxn modelId="{DD40ECB6-877F-484B-A0C6-F5A1DC752B65}" type="presParOf" srcId="{2B2A3F59-6E0C-42E0-BAC2-A16219EF7FEC}" destId="{BAC1E3FE-F85D-4C22-9331-3F89622BD037}" srcOrd="1" destOrd="0" presId="urn:microsoft.com/office/officeart/2005/8/layout/hList7"/>
    <dgm:cxn modelId="{8FE8E980-D573-48D5-A9C8-29755D880914}" type="presParOf" srcId="{2B2A3F59-6E0C-42E0-BAC2-A16219EF7FEC}" destId="{961BD403-21EB-49CA-97F9-ECA585F49459}" srcOrd="2" destOrd="0" presId="urn:microsoft.com/office/officeart/2005/8/layout/hList7"/>
    <dgm:cxn modelId="{E1DB28D0-16D1-4D14-8A03-2513B1B67BDB}" type="presParOf" srcId="{2B2A3F59-6E0C-42E0-BAC2-A16219EF7FEC}" destId="{77A9907C-17A7-4961-8E51-E4CD35B60694}" srcOrd="3" destOrd="0" presId="urn:microsoft.com/office/officeart/2005/8/layout/hList7"/>
    <dgm:cxn modelId="{C307C47E-C821-45FF-A703-D2AF7317D6EA}" type="presParOf" srcId="{4ADD3877-2524-4E7B-8F24-F08E4ACAD7DE}" destId="{ED9DF704-85AA-4825-A3B4-D4D1114E45BA}" srcOrd="5" destOrd="0" presId="urn:microsoft.com/office/officeart/2005/8/layout/hList7"/>
    <dgm:cxn modelId="{192D9826-2A04-47DF-8223-F84000163683}" type="presParOf" srcId="{4ADD3877-2524-4E7B-8F24-F08E4ACAD7DE}" destId="{09889D25-7621-4EAF-AE4C-BD9C3A82ACF7}" srcOrd="6" destOrd="0" presId="urn:microsoft.com/office/officeart/2005/8/layout/hList7"/>
    <dgm:cxn modelId="{64FEF0ED-6992-4ACB-8780-EC90E9A48F76}" type="presParOf" srcId="{09889D25-7621-4EAF-AE4C-BD9C3A82ACF7}" destId="{3408ADC5-E7D4-4F79-AA4C-3C578530DEAF}" srcOrd="0" destOrd="0" presId="urn:microsoft.com/office/officeart/2005/8/layout/hList7"/>
    <dgm:cxn modelId="{41EC80BE-ED82-4F4E-A0FF-EEFBD0BA4469}" type="presParOf" srcId="{09889D25-7621-4EAF-AE4C-BD9C3A82ACF7}" destId="{7A914009-8EB8-4C2F-B26A-ABB16BA74200}" srcOrd="1" destOrd="0" presId="urn:microsoft.com/office/officeart/2005/8/layout/hList7"/>
    <dgm:cxn modelId="{40D76F18-7317-4210-A233-20047A297ACC}" type="presParOf" srcId="{09889D25-7621-4EAF-AE4C-BD9C3A82ACF7}" destId="{301E4F53-EB73-4ED7-B177-271851C2F729}" srcOrd="2" destOrd="0" presId="urn:microsoft.com/office/officeart/2005/8/layout/hList7"/>
    <dgm:cxn modelId="{01899E0C-4FD9-490B-9B8F-D6906B206EAB}" type="presParOf" srcId="{09889D25-7621-4EAF-AE4C-BD9C3A82ACF7}" destId="{539BC078-75FC-46C0-8449-629EABDCB2E4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7BE434-5D82-4AA4-8568-7BEC3E7945BB}">
      <dsp:nvSpPr>
        <dsp:cNvPr id="0" name=""/>
        <dsp:cNvSpPr/>
      </dsp:nvSpPr>
      <dsp:spPr>
        <a:xfrm>
          <a:off x="588665" y="0"/>
          <a:ext cx="6671541" cy="3888432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hueMod val="100000"/>
                <a:satMod val="20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60000"/>
                <a:hueMod val="100000"/>
                <a:satMod val="18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44FE3A7-2118-4188-B0D1-6200087D0B44}">
      <dsp:nvSpPr>
        <dsp:cNvPr id="0" name=""/>
        <dsp:cNvSpPr/>
      </dsp:nvSpPr>
      <dsp:spPr>
        <a:xfrm>
          <a:off x="2682" y="1166529"/>
          <a:ext cx="1743001" cy="15553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hueMod val="100000"/>
                <a:satMod val="2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100000"/>
                <a:shade val="60000"/>
                <a:hueMod val="100000"/>
                <a:satMod val="18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  <a:ln>
          <a:noFill/>
        </a:ln>
        <a:effectLst>
          <a:glow rad="101600">
            <a:schemeClr val="accent2"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0C3226"/>
              </a:solidFill>
              <a:latin typeface="文鼎圓體B" pitchFamily="34" charset="-120"/>
              <a:ea typeface="文鼎圓體B" pitchFamily="34" charset="-120"/>
            </a:rPr>
            <a:t>喚醒熱誠</a:t>
          </a:r>
          <a:endParaRPr lang="zh-TW" altLang="en-US" sz="2400" kern="1200" dirty="0">
            <a:solidFill>
              <a:srgbClr val="0C3226"/>
            </a:solidFill>
            <a:latin typeface="文鼎圓體B" pitchFamily="34" charset="-120"/>
            <a:ea typeface="文鼎圓體B" pitchFamily="34" charset="-120"/>
          </a:endParaRPr>
        </a:p>
      </dsp:txBody>
      <dsp:txXfrm>
        <a:off x="2682" y="1166529"/>
        <a:ext cx="1743001" cy="1555372"/>
      </dsp:txXfrm>
    </dsp:sp>
    <dsp:sp modelId="{6EB748C8-C843-44F4-A887-BE7936751736}">
      <dsp:nvSpPr>
        <dsp:cNvPr id="0" name=""/>
        <dsp:cNvSpPr/>
      </dsp:nvSpPr>
      <dsp:spPr>
        <a:xfrm>
          <a:off x="2036184" y="1166529"/>
          <a:ext cx="1743001" cy="1555372"/>
        </a:xfrm>
        <a:prstGeom prst="roundRect">
          <a:avLst/>
        </a:prstGeom>
        <a:solidFill>
          <a:srgbClr val="7030A0"/>
        </a:solidFill>
        <a:ln>
          <a:noFill/>
        </a:ln>
        <a:effectLst>
          <a:glow rad="101600">
            <a:schemeClr val="accent3"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smtClean="0">
              <a:latin typeface="文鼎圓體B" pitchFamily="34" charset="-120"/>
              <a:ea typeface="文鼎圓體B" pitchFamily="34" charset="-120"/>
            </a:rPr>
            <a:t>集中</a:t>
          </a:r>
          <a:endParaRPr lang="en-US" altLang="zh-TW" sz="2400" kern="1200" smtClean="0">
            <a:latin typeface="文鼎圓體B" pitchFamily="34" charset="-120"/>
            <a:ea typeface="文鼎圓體B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smtClean="0">
              <a:latin typeface="文鼎圓體B" pitchFamily="34" charset="-120"/>
              <a:ea typeface="文鼎圓體B" pitchFamily="34" charset="-120"/>
            </a:rPr>
            <a:t>注意力</a:t>
          </a:r>
          <a:endParaRPr lang="zh-TW" altLang="en-US" sz="2400" kern="1200" dirty="0">
            <a:latin typeface="文鼎圓體B" pitchFamily="34" charset="-120"/>
            <a:ea typeface="文鼎圓體B" pitchFamily="34" charset="-120"/>
          </a:endParaRPr>
        </a:p>
      </dsp:txBody>
      <dsp:txXfrm>
        <a:off x="2036184" y="1166529"/>
        <a:ext cx="1743001" cy="1555372"/>
      </dsp:txXfrm>
    </dsp:sp>
    <dsp:sp modelId="{6642FCCC-E078-49B0-8AEF-B49DE1176A75}">
      <dsp:nvSpPr>
        <dsp:cNvPr id="0" name=""/>
        <dsp:cNvSpPr/>
      </dsp:nvSpPr>
      <dsp:spPr>
        <a:xfrm>
          <a:off x="4069686" y="1166529"/>
          <a:ext cx="1743001" cy="15553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hueMod val="100000"/>
                <a:satMod val="2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100000"/>
                <a:shade val="60000"/>
                <a:hueMod val="100000"/>
                <a:satMod val="18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  <a:ln>
          <a:noFill/>
        </a:ln>
        <a:effectLst>
          <a:glow rad="101600">
            <a:schemeClr val="accent4"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smtClean="0">
              <a:latin typeface="文鼎圓體B" pitchFamily="34" charset="-120"/>
              <a:ea typeface="文鼎圓體B" pitchFamily="34" charset="-120"/>
            </a:rPr>
            <a:t>直接體驗</a:t>
          </a:r>
          <a:endParaRPr lang="zh-TW" altLang="en-US" sz="2400" kern="1200" dirty="0">
            <a:latin typeface="文鼎圓體B" pitchFamily="34" charset="-120"/>
            <a:ea typeface="文鼎圓體B" pitchFamily="34" charset="-120"/>
          </a:endParaRPr>
        </a:p>
      </dsp:txBody>
      <dsp:txXfrm>
        <a:off x="4069686" y="1166529"/>
        <a:ext cx="1743001" cy="1555372"/>
      </dsp:txXfrm>
    </dsp:sp>
    <dsp:sp modelId="{885D0BC9-B168-42FB-BAEF-2DAF546348B8}">
      <dsp:nvSpPr>
        <dsp:cNvPr id="0" name=""/>
        <dsp:cNvSpPr/>
      </dsp:nvSpPr>
      <dsp:spPr>
        <a:xfrm>
          <a:off x="6103187" y="1166529"/>
          <a:ext cx="1743001" cy="155537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hueMod val="100000"/>
                <a:satMod val="2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100000"/>
                <a:shade val="60000"/>
                <a:hueMod val="100000"/>
                <a:satMod val="18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  <a:ln>
          <a:noFill/>
        </a:ln>
        <a:effectLst>
          <a:glow rad="101600">
            <a:schemeClr val="accent5"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smtClean="0">
              <a:latin typeface="文鼎圓體B" pitchFamily="34" charset="-120"/>
              <a:ea typeface="文鼎圓體B" pitchFamily="34" charset="-120"/>
            </a:rPr>
            <a:t>心得分享</a:t>
          </a:r>
          <a:endParaRPr lang="zh-TW" altLang="en-US" sz="2400" kern="1200" dirty="0">
            <a:latin typeface="文鼎圓體B" pitchFamily="34" charset="-120"/>
            <a:ea typeface="文鼎圓體B" pitchFamily="34" charset="-120"/>
          </a:endParaRPr>
        </a:p>
      </dsp:txBody>
      <dsp:txXfrm>
        <a:off x="6103187" y="1166529"/>
        <a:ext cx="1743001" cy="15553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5AED8C-0E72-4294-93D7-47BBE0F78E15}">
      <dsp:nvSpPr>
        <dsp:cNvPr id="0" name=""/>
        <dsp:cNvSpPr/>
      </dsp:nvSpPr>
      <dsp:spPr>
        <a:xfrm>
          <a:off x="1729" y="0"/>
          <a:ext cx="1812558" cy="36319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EEE</a:t>
          </a:r>
          <a:endParaRPr lang="zh-TW" altLang="en-US" sz="3300" kern="1200" dirty="0"/>
        </a:p>
      </dsp:txBody>
      <dsp:txXfrm>
        <a:off x="1729" y="1452780"/>
        <a:ext cx="1812558" cy="1452780"/>
      </dsp:txXfrm>
    </dsp:sp>
    <dsp:sp modelId="{31002FB1-9027-4AD7-936E-BFFDB1781856}">
      <dsp:nvSpPr>
        <dsp:cNvPr id="0" name=""/>
        <dsp:cNvSpPr/>
      </dsp:nvSpPr>
      <dsp:spPr>
        <a:xfrm>
          <a:off x="303288" y="217917"/>
          <a:ext cx="1209440" cy="12094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86A6D-DA65-4620-9EDB-14208B38B2F6}">
      <dsp:nvSpPr>
        <dsp:cNvPr id="0" name=""/>
        <dsp:cNvSpPr/>
      </dsp:nvSpPr>
      <dsp:spPr>
        <a:xfrm>
          <a:off x="1868664" y="0"/>
          <a:ext cx="1812558" cy="3631952"/>
        </a:xfrm>
        <a:prstGeom prst="roundRect">
          <a:avLst>
            <a:gd name="adj" fmla="val 10000"/>
          </a:avLst>
        </a:prstGeom>
        <a:solidFill>
          <a:schemeClr val="accent2">
            <a:hueOff val="3070234"/>
            <a:satOff val="1417"/>
            <a:lumOff val="-34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FFF</a:t>
          </a:r>
          <a:endParaRPr lang="zh-TW" altLang="en-US" sz="3300" kern="1200" dirty="0"/>
        </a:p>
      </dsp:txBody>
      <dsp:txXfrm>
        <a:off x="1868664" y="1452780"/>
        <a:ext cx="1812558" cy="1452780"/>
      </dsp:txXfrm>
    </dsp:sp>
    <dsp:sp modelId="{26C33177-7BC9-4EA9-95F4-D82C0BD4294C}">
      <dsp:nvSpPr>
        <dsp:cNvPr id="0" name=""/>
        <dsp:cNvSpPr/>
      </dsp:nvSpPr>
      <dsp:spPr>
        <a:xfrm>
          <a:off x="2170224" y="217917"/>
          <a:ext cx="1209440" cy="12094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7E6A0-ADFF-4852-958E-BE12A2A9CEFD}">
      <dsp:nvSpPr>
        <dsp:cNvPr id="0" name=""/>
        <dsp:cNvSpPr/>
      </dsp:nvSpPr>
      <dsp:spPr>
        <a:xfrm>
          <a:off x="3735600" y="0"/>
          <a:ext cx="1812558" cy="3631952"/>
        </a:xfrm>
        <a:prstGeom prst="roundRect">
          <a:avLst>
            <a:gd name="adj" fmla="val 10000"/>
          </a:avLst>
        </a:prstGeom>
        <a:solidFill>
          <a:schemeClr val="accent2">
            <a:hueOff val="6140468"/>
            <a:satOff val="2835"/>
            <a:lumOff val="-69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KKK</a:t>
          </a:r>
          <a:endParaRPr lang="zh-TW" altLang="en-US" sz="3300" kern="1200" dirty="0"/>
        </a:p>
      </dsp:txBody>
      <dsp:txXfrm>
        <a:off x="3735600" y="1452780"/>
        <a:ext cx="1812558" cy="1452780"/>
      </dsp:txXfrm>
    </dsp:sp>
    <dsp:sp modelId="{77A9907C-17A7-4961-8E51-E4CD35B60694}">
      <dsp:nvSpPr>
        <dsp:cNvPr id="0" name=""/>
        <dsp:cNvSpPr/>
      </dsp:nvSpPr>
      <dsp:spPr>
        <a:xfrm>
          <a:off x="4037159" y="217917"/>
          <a:ext cx="1209440" cy="12094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8ADC5-E7D4-4F79-AA4C-3C578530DEAF}">
      <dsp:nvSpPr>
        <dsp:cNvPr id="0" name=""/>
        <dsp:cNvSpPr/>
      </dsp:nvSpPr>
      <dsp:spPr>
        <a:xfrm>
          <a:off x="5602535" y="0"/>
          <a:ext cx="1812558" cy="3631952"/>
        </a:xfrm>
        <a:prstGeom prst="roundRect">
          <a:avLst>
            <a:gd name="adj" fmla="val 10000"/>
          </a:avLst>
        </a:prstGeom>
        <a:solidFill>
          <a:schemeClr val="accent2">
            <a:hueOff val="9210702"/>
            <a:satOff val="4252"/>
            <a:lumOff val="-103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OOOO</a:t>
          </a:r>
          <a:endParaRPr lang="zh-TW" altLang="en-US" sz="3300" kern="1200" dirty="0"/>
        </a:p>
      </dsp:txBody>
      <dsp:txXfrm>
        <a:off x="5602535" y="1452780"/>
        <a:ext cx="1812558" cy="1452780"/>
      </dsp:txXfrm>
    </dsp:sp>
    <dsp:sp modelId="{539BC078-75FC-46C0-8449-629EABDCB2E4}">
      <dsp:nvSpPr>
        <dsp:cNvPr id="0" name=""/>
        <dsp:cNvSpPr/>
      </dsp:nvSpPr>
      <dsp:spPr>
        <a:xfrm>
          <a:off x="5904095" y="217917"/>
          <a:ext cx="1209440" cy="120944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2FEFB-9E3A-461E-8318-24C6D68DFCDD}">
      <dsp:nvSpPr>
        <dsp:cNvPr id="0" name=""/>
        <dsp:cNvSpPr/>
      </dsp:nvSpPr>
      <dsp:spPr>
        <a:xfrm>
          <a:off x="296672" y="2905561"/>
          <a:ext cx="6823478" cy="54479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E92F-F45C-4030-A3BE-C231C70E2C26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5060C-BB14-4667-A58B-79D527DE3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4906888" cy="652934"/>
          </a:xfrm>
        </p:spPr>
        <p:txBody>
          <a:bodyPr>
            <a:normAutofit/>
          </a:bodyPr>
          <a:lstStyle>
            <a:lvl1pPr algn="l">
              <a:defRPr sz="3200" b="0">
                <a:latin typeface="文鼎黑體B" pitchFamily="34" charset="-120"/>
                <a:ea typeface="文鼎黑體B" pitchFamily="34" charset="-120"/>
              </a:defRPr>
            </a:lvl1pPr>
          </a:lstStyle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6552728" cy="3993307"/>
          </a:xfrm>
        </p:spPr>
        <p:txBody>
          <a:bodyPr/>
          <a:lstStyle>
            <a:lvl1pPr>
              <a:defRPr sz="2800">
                <a:latin typeface="文鼎圓體B" pitchFamily="34" charset="-120"/>
                <a:ea typeface="文鼎圓體B" pitchFamily="34" charset="-120"/>
              </a:defRPr>
            </a:lvl1pPr>
            <a:lvl2pPr>
              <a:defRPr sz="2400">
                <a:latin typeface="文鼎圓體B" pitchFamily="34" charset="-120"/>
                <a:ea typeface="文鼎圓體B" pitchFamily="34" charset="-12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文鼎黑體B" pitchFamily="34" charset="-120"/>
                <a:ea typeface="文鼎黑體B" pitchFamily="34" charset="-120"/>
              </a:defRPr>
            </a:lvl1pPr>
          </a:lstStyle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400">
                <a:solidFill>
                  <a:srgbClr val="0C3226"/>
                </a:solidFill>
                <a:latin typeface="文鼎黑體B" pitchFamily="34" charset="-120"/>
                <a:ea typeface="文鼎黑體B" pitchFamily="34" charset="-120"/>
              </a:defRPr>
            </a:lvl1pPr>
          </a:lstStyle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8" r:id="rId11"/>
    <p:sldLayoutId id="214748376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 baseline="0">
          <a:ln>
            <a:noFill/>
          </a:ln>
          <a:solidFill>
            <a:schemeClr val="tx1"/>
          </a:solidFill>
          <a:effectLst/>
          <a:latin typeface="文鼎黑體B" pitchFamily="34" charset="-120"/>
          <a:ea typeface="文鼎黑體B" pitchFamily="34" charset="-12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4282" y="806847"/>
            <a:ext cx="8715436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文鼎毛楷H" pitchFamily="66" charset="-120"/>
                <a:ea typeface="文鼎毛楷H" pitchFamily="66" charset="-120"/>
              </a:rPr>
              <a:t>環境變遷與永續發展</a:t>
            </a:r>
            <a:endParaRPr lang="zh-TW" altLang="en-US" sz="6000" dirty="0">
              <a:latin typeface="文鼎毛楷H" pitchFamily="66" charset="-120"/>
              <a:ea typeface="文鼎毛楷H" pitchFamily="66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491880" y="4653136"/>
            <a:ext cx="2448272" cy="864096"/>
          </a:xfrm>
          <a:prstGeom prst="roundRect">
            <a:avLst/>
          </a:prstGeom>
          <a:solidFill>
            <a:srgbClr val="00FFCC">
              <a:alpha val="47059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通識教育中心 </a:t>
            </a:r>
            <a:endParaRPr lang="en-US" altLang="zh-TW" sz="2400" dirty="0" smtClean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施富川老師 主講</a:t>
            </a:r>
            <a:endParaRPr lang="zh-TW" altLang="en-US" sz="12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91072" y="13032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文鼎新黑體EB" pitchFamily="34" charset="-120"/>
                <a:ea typeface="文鼎新黑體EB" pitchFamily="34" charset="-120"/>
              </a:rPr>
              <a:t>國立大塚企業大學</a:t>
            </a:r>
            <a:endParaRPr lang="zh-TW" altLang="en-US" sz="2800" dirty="0">
              <a:latin typeface="文鼎新黑體EB" pitchFamily="34" charset="-120"/>
              <a:ea typeface="文鼎新黑體EB" pitchFamily="34" charset="-120"/>
            </a:endParaRPr>
          </a:p>
        </p:txBody>
      </p:sp>
      <p:pic>
        <p:nvPicPr>
          <p:cNvPr id="7" name="圖片 6" descr="Speech_Otsuk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496" y="10847"/>
            <a:ext cx="762174" cy="76217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1.38889E-6 -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  <p:bldP spid="5" grpId="2" animBg="1"/>
      <p:bldP spid="5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邊形 19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本校歷年學生人數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cxnSp>
        <p:nvCxnSpPr>
          <p:cNvPr id="5" name="直線單箭頭接點 4"/>
          <p:cNvCxnSpPr/>
          <p:nvPr/>
        </p:nvCxnSpPr>
        <p:spPr>
          <a:xfrm rot="5400000" flipH="1" flipV="1">
            <a:off x="106313" y="3996169"/>
            <a:ext cx="3601194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267744" y="4139788"/>
            <a:ext cx="576064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267744" y="59399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 Black" pitchFamily="34" charset="0"/>
              </a:rPr>
              <a:t>96</a:t>
            </a:r>
            <a:endParaRPr lang="zh-TW" altLang="en-US" dirty="0">
              <a:latin typeface="Arial Black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311860" y="59399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 Black" pitchFamily="34" charset="0"/>
              </a:rPr>
              <a:t>97</a:t>
            </a:r>
            <a:endParaRPr lang="zh-TW" altLang="en-US" dirty="0">
              <a:latin typeface="Arial Black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355976" y="59399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 Black" pitchFamily="34" charset="0"/>
              </a:rPr>
              <a:t>98</a:t>
            </a:r>
            <a:endParaRPr lang="zh-TW" altLang="en-US" dirty="0">
              <a:latin typeface="Arial Black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400092" y="59399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 Black" pitchFamily="34" charset="0"/>
              </a:rPr>
              <a:t>99</a:t>
            </a:r>
            <a:endParaRPr lang="zh-TW" altLang="en-US" dirty="0">
              <a:latin typeface="Arial Black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372200" y="59399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 Black" pitchFamily="34" charset="0"/>
              </a:rPr>
              <a:t>100</a:t>
            </a:r>
            <a:endParaRPr lang="zh-TW" altLang="en-US" dirty="0">
              <a:latin typeface="Arial Black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11860" y="3645024"/>
            <a:ext cx="576064" cy="21509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355976" y="3284984"/>
            <a:ext cx="576064" cy="2510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400092" y="2996952"/>
            <a:ext cx="576064" cy="2799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444208" y="2780928"/>
            <a:ext cx="576064" cy="3015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907704" y="5795972"/>
            <a:ext cx="5832648" cy="1588"/>
          </a:xfrm>
          <a:prstGeom prst="straightConnector1">
            <a:avLst/>
          </a:prstGeom>
          <a:ln w="57150">
            <a:solidFill>
              <a:srgbClr val="0C32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邊形 8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圖表動畫範例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194301"/>
            <a:ext cx="2895600" cy="365125"/>
          </a:xfrm>
        </p:spPr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194301"/>
            <a:ext cx="2133600" cy="365125"/>
          </a:xfrm>
        </p:spPr>
        <p:txBody>
          <a:bodyPr/>
          <a:lstStyle/>
          <a:p>
            <a:fld id="{2C30D8A8-B859-4C5B-B442-5FAB2CCC192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712788" y="2204864"/>
            <a:ext cx="2482850" cy="954088"/>
            <a:chOff x="449" y="2126"/>
            <a:chExt cx="1564" cy="601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451" y="2126"/>
              <a:ext cx="1560" cy="601"/>
              <a:chOff x="295" y="2152"/>
              <a:chExt cx="1650" cy="635"/>
            </a:xfrm>
          </p:grpSpPr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>
                <a:off x="295" y="2152"/>
                <a:ext cx="1650" cy="63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808080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rot="16200000" flipV="1">
                <a:off x="844" y="1682"/>
                <a:ext cx="552" cy="1556"/>
              </a:xfrm>
              <a:prstGeom prst="flowChartDelay">
                <a:avLst/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449" y="2258"/>
              <a:ext cx="1564" cy="150"/>
              <a:chOff x="449" y="2258"/>
              <a:chExt cx="1564" cy="150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449" y="2340"/>
                <a:ext cx="1564" cy="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08080">
                      <a:alpha val="0"/>
                    </a:srgbClr>
                  </a:gs>
                  <a:gs pos="50000">
                    <a:schemeClr val="bg1"/>
                  </a:gs>
                  <a:gs pos="100000">
                    <a:srgbClr val="808080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WordArt 8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20" y="2258"/>
                <a:ext cx="454" cy="1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3600" kern="10">
                    <a:ln w="381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solidFill>
                      <a:srgbClr val="212F80"/>
                    </a:solidFill>
                    <a:latin typeface="華康中黑體(P)"/>
                  </a:rPr>
                  <a:t>2008</a:t>
                </a:r>
                <a:r>
                  <a:rPr lang="zh-TW" altLang="en-US" sz="3600" kern="10">
                    <a:ln w="381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solidFill>
                      <a:srgbClr val="212F80"/>
                    </a:solidFill>
                    <a:latin typeface="華康中黑體(P)"/>
                  </a:rPr>
                  <a:t>年</a:t>
                </a:r>
              </a:p>
            </p:txBody>
          </p:sp>
          <p:sp>
            <p:nvSpPr>
              <p:cNvPr id="15" name="WordArt 8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20" y="2258"/>
                <a:ext cx="454" cy="1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212F80"/>
                    </a:solidFill>
                    <a:latin typeface="華康中黑體(P)"/>
                  </a:rPr>
                  <a:t>2008</a:t>
                </a:r>
                <a:r>
                  <a:rPr lang="zh-TW" altLang="en-US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212F80"/>
                    </a:solidFill>
                    <a:latin typeface="華康中黑體(P)"/>
                  </a:rPr>
                  <a:t>年</a:t>
                </a:r>
              </a:p>
            </p:txBody>
          </p:sp>
        </p:grpSp>
      </p:grp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3346450" y="2204864"/>
            <a:ext cx="2484438" cy="954088"/>
            <a:chOff x="2108" y="2126"/>
            <a:chExt cx="1565" cy="601"/>
          </a:xfrm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2113" y="2126"/>
              <a:ext cx="1560" cy="601"/>
              <a:chOff x="2053" y="2152"/>
              <a:chExt cx="1650" cy="635"/>
            </a:xfrm>
          </p:grpSpPr>
          <p:sp>
            <p:nvSpPr>
              <p:cNvPr id="25" name="AutoShape 12"/>
              <p:cNvSpPr>
                <a:spLocks noChangeArrowheads="1"/>
              </p:cNvSpPr>
              <p:nvPr/>
            </p:nvSpPr>
            <p:spPr bwMode="auto">
              <a:xfrm>
                <a:off x="2053" y="2152"/>
                <a:ext cx="1650" cy="63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5400000" scaled="1"/>
              </a:gradFill>
              <a:ln w="12700" algn="ctr">
                <a:solidFill>
                  <a:srgbClr val="808080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AutoShape 13"/>
              <p:cNvSpPr>
                <a:spLocks noChangeArrowheads="1"/>
              </p:cNvSpPr>
              <p:nvPr/>
            </p:nvSpPr>
            <p:spPr bwMode="auto">
              <a:xfrm rot="16200000" flipV="1">
                <a:off x="2600" y="1682"/>
                <a:ext cx="552" cy="1556"/>
              </a:xfrm>
              <a:prstGeom prst="flowChartDelay">
                <a:avLst/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0" name="Group 89"/>
            <p:cNvGrpSpPr>
              <a:grpSpLocks/>
            </p:cNvGrpSpPr>
            <p:nvPr/>
          </p:nvGrpSpPr>
          <p:grpSpPr bwMode="auto">
            <a:xfrm>
              <a:off x="2108" y="2251"/>
              <a:ext cx="1564" cy="157"/>
              <a:chOff x="2108" y="2251"/>
              <a:chExt cx="1564" cy="157"/>
            </a:xfrm>
          </p:grpSpPr>
          <p:sp>
            <p:nvSpPr>
              <p:cNvPr id="21" name="AutoShape 14"/>
              <p:cNvSpPr>
                <a:spLocks noChangeArrowheads="1"/>
              </p:cNvSpPr>
              <p:nvPr/>
            </p:nvSpPr>
            <p:spPr bwMode="auto">
              <a:xfrm>
                <a:off x="2108" y="2340"/>
                <a:ext cx="1564" cy="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08080">
                      <a:alpha val="0"/>
                    </a:srgbClr>
                  </a:gs>
                  <a:gs pos="50000">
                    <a:schemeClr val="bg1"/>
                  </a:gs>
                  <a:gs pos="100000">
                    <a:srgbClr val="808080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22" name="Group 88"/>
              <p:cNvGrpSpPr>
                <a:grpSpLocks/>
              </p:cNvGrpSpPr>
              <p:nvPr/>
            </p:nvGrpSpPr>
            <p:grpSpPr bwMode="auto">
              <a:xfrm>
                <a:off x="2653" y="2251"/>
                <a:ext cx="454" cy="129"/>
                <a:chOff x="2666" y="1940"/>
                <a:chExt cx="454" cy="129"/>
              </a:xfrm>
            </p:grpSpPr>
            <p:sp>
              <p:nvSpPr>
                <p:cNvPr id="23" name="WordArt 8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66" y="1940"/>
                  <a:ext cx="454" cy="12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3600" kern="10">
                      <a:ln w="38100">
                        <a:solidFill>
                          <a:srgbClr val="EAEAEA"/>
                        </a:solidFill>
                        <a:round/>
                        <a:headEnd/>
                        <a:tailEnd/>
                      </a:ln>
                      <a:solidFill>
                        <a:srgbClr val="212F80"/>
                      </a:solidFill>
                      <a:latin typeface="華康中黑體(P)"/>
                    </a:rPr>
                    <a:t>2013</a:t>
                  </a:r>
                  <a:r>
                    <a:rPr lang="zh-TW" altLang="en-US" sz="3600" kern="10">
                      <a:ln w="38100">
                        <a:solidFill>
                          <a:srgbClr val="EAEAEA"/>
                        </a:solidFill>
                        <a:round/>
                        <a:headEnd/>
                        <a:tailEnd/>
                      </a:ln>
                      <a:solidFill>
                        <a:srgbClr val="212F80"/>
                      </a:solidFill>
                      <a:latin typeface="華康中黑體(P)"/>
                    </a:rPr>
                    <a:t>年</a:t>
                  </a:r>
                </a:p>
              </p:txBody>
            </p:sp>
            <p:sp>
              <p:nvSpPr>
                <p:cNvPr id="24" name="WordArt 8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66" y="1940"/>
                  <a:ext cx="454" cy="12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212F80"/>
                      </a:solidFill>
                      <a:latin typeface="華康中黑體(P)"/>
                    </a:rPr>
                    <a:t>2013</a:t>
                  </a:r>
                  <a:r>
                    <a:rPr lang="zh-TW" altLang="en-US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212F80"/>
                      </a:solidFill>
                      <a:latin typeface="華康中黑體(P)"/>
                    </a:rPr>
                    <a:t>年</a:t>
                  </a:r>
                </a:p>
              </p:txBody>
            </p:sp>
          </p:grpSp>
        </p:grpSp>
      </p:grpSp>
      <p:grpSp>
        <p:nvGrpSpPr>
          <p:cNvPr id="27" name="Group 129"/>
          <p:cNvGrpSpPr>
            <a:grpSpLocks/>
          </p:cNvGrpSpPr>
          <p:nvPr/>
        </p:nvGrpSpPr>
        <p:grpSpPr bwMode="auto">
          <a:xfrm>
            <a:off x="5992813" y="2204864"/>
            <a:ext cx="2484437" cy="954088"/>
            <a:chOff x="3775" y="2126"/>
            <a:chExt cx="1565" cy="601"/>
          </a:xfrm>
        </p:grpSpPr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3775" y="2126"/>
              <a:ext cx="1560" cy="601"/>
              <a:chOff x="3811" y="2152"/>
              <a:chExt cx="1650" cy="635"/>
            </a:xfrm>
          </p:grpSpPr>
          <p:sp>
            <p:nvSpPr>
              <p:cNvPr id="34" name="AutoShape 20"/>
              <p:cNvSpPr>
                <a:spLocks noChangeArrowheads="1"/>
              </p:cNvSpPr>
              <p:nvPr/>
            </p:nvSpPr>
            <p:spPr bwMode="auto">
              <a:xfrm>
                <a:off x="3811" y="2152"/>
                <a:ext cx="1650" cy="63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5400000" scaled="1"/>
              </a:gradFill>
              <a:ln w="12700" algn="ctr">
                <a:solidFill>
                  <a:srgbClr val="808080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AutoShape 21"/>
              <p:cNvSpPr>
                <a:spLocks noChangeArrowheads="1"/>
              </p:cNvSpPr>
              <p:nvPr/>
            </p:nvSpPr>
            <p:spPr bwMode="auto">
              <a:xfrm rot="16200000" flipV="1">
                <a:off x="4363" y="1682"/>
                <a:ext cx="552" cy="1556"/>
              </a:xfrm>
              <a:prstGeom prst="flowChartDelay">
                <a:avLst/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9" name="Group 93"/>
            <p:cNvGrpSpPr>
              <a:grpSpLocks/>
            </p:cNvGrpSpPr>
            <p:nvPr/>
          </p:nvGrpSpPr>
          <p:grpSpPr bwMode="auto">
            <a:xfrm>
              <a:off x="3776" y="2251"/>
              <a:ext cx="1564" cy="157"/>
              <a:chOff x="3776" y="2251"/>
              <a:chExt cx="1564" cy="157"/>
            </a:xfrm>
          </p:grpSpPr>
          <p:sp>
            <p:nvSpPr>
              <p:cNvPr id="30" name="AutoShape 22"/>
              <p:cNvSpPr>
                <a:spLocks noChangeArrowheads="1"/>
              </p:cNvSpPr>
              <p:nvPr/>
            </p:nvSpPr>
            <p:spPr bwMode="auto">
              <a:xfrm>
                <a:off x="3776" y="2340"/>
                <a:ext cx="1564" cy="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08080">
                      <a:alpha val="0"/>
                    </a:srgbClr>
                  </a:gs>
                  <a:gs pos="50000">
                    <a:schemeClr val="bg1"/>
                  </a:gs>
                  <a:gs pos="100000">
                    <a:srgbClr val="808080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31" name="Group 90"/>
              <p:cNvGrpSpPr>
                <a:grpSpLocks/>
              </p:cNvGrpSpPr>
              <p:nvPr/>
            </p:nvGrpSpPr>
            <p:grpSpPr bwMode="auto">
              <a:xfrm>
                <a:off x="4328" y="2251"/>
                <a:ext cx="454" cy="129"/>
                <a:chOff x="4328" y="2439"/>
                <a:chExt cx="454" cy="129"/>
              </a:xfrm>
            </p:grpSpPr>
            <p:sp>
              <p:nvSpPr>
                <p:cNvPr id="32" name="WordArt 9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328" y="2439"/>
                  <a:ext cx="454" cy="12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3600" kern="10">
                      <a:ln w="38100">
                        <a:solidFill>
                          <a:srgbClr val="EAEAEA"/>
                        </a:solidFill>
                        <a:round/>
                        <a:headEnd/>
                        <a:tailEnd/>
                      </a:ln>
                      <a:solidFill>
                        <a:srgbClr val="212F80"/>
                      </a:solidFill>
                      <a:latin typeface="華康中黑體(P)"/>
                    </a:rPr>
                    <a:t>2018</a:t>
                  </a:r>
                  <a:r>
                    <a:rPr lang="zh-TW" altLang="en-US" sz="3600" kern="10">
                      <a:ln w="38100">
                        <a:solidFill>
                          <a:srgbClr val="EAEAEA"/>
                        </a:solidFill>
                        <a:round/>
                        <a:headEnd/>
                        <a:tailEnd/>
                      </a:ln>
                      <a:solidFill>
                        <a:srgbClr val="212F80"/>
                      </a:solidFill>
                      <a:latin typeface="華康中黑體(P)"/>
                    </a:rPr>
                    <a:t>年</a:t>
                  </a:r>
                </a:p>
              </p:txBody>
            </p:sp>
            <p:sp>
              <p:nvSpPr>
                <p:cNvPr id="33" name="WordArt 9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328" y="2439"/>
                  <a:ext cx="454" cy="12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212F80"/>
                      </a:solidFill>
                      <a:latin typeface="華康中黑體(P)"/>
                    </a:rPr>
                    <a:t>2018</a:t>
                  </a:r>
                  <a:r>
                    <a:rPr lang="zh-TW" altLang="en-US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212F80"/>
                      </a:solidFill>
                      <a:latin typeface="華康中黑體(P)"/>
                    </a:rPr>
                    <a:t>年</a:t>
                  </a:r>
                </a:p>
              </p:txBody>
            </p:sp>
          </p:grpSp>
        </p:grpSp>
      </p:grp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623888" y="2693814"/>
            <a:ext cx="7943850" cy="2673350"/>
            <a:chOff x="393" y="2434"/>
            <a:chExt cx="5004" cy="1684"/>
          </a:xfrm>
        </p:grpSpPr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393" y="2434"/>
              <a:ext cx="5004" cy="1684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B2B2B2"/>
                </a:gs>
                <a:gs pos="100000">
                  <a:srgbClr val="969696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470" y="2863"/>
              <a:ext cx="4846" cy="0"/>
            </a:xfrm>
            <a:prstGeom prst="line">
              <a:avLst/>
            </a:prstGeom>
            <a:noFill/>
            <a:ln w="1905">
              <a:solidFill>
                <a:srgbClr val="C0C0C0">
                  <a:alpha val="50000"/>
                </a:srgbClr>
              </a:solidFill>
              <a:round/>
              <a:headEnd type="oval" w="med" len="med"/>
              <a:tailEnd type="oval" w="med" len="med"/>
            </a:ln>
            <a:effectLst>
              <a:prstShdw prst="shdw18" dist="17961" dir="135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>
              <a:off x="470" y="3277"/>
              <a:ext cx="4846" cy="0"/>
            </a:xfrm>
            <a:prstGeom prst="line">
              <a:avLst/>
            </a:prstGeom>
            <a:noFill/>
            <a:ln w="1905">
              <a:solidFill>
                <a:srgbClr val="C0C0C0">
                  <a:alpha val="50000"/>
                </a:srgbClr>
              </a:solidFill>
              <a:round/>
              <a:headEnd type="oval" w="med" len="med"/>
              <a:tailEnd type="oval" w="med" len="med"/>
            </a:ln>
            <a:effectLst>
              <a:prstShdw prst="shdw18" dist="17961" dir="135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470" y="3699"/>
              <a:ext cx="4846" cy="0"/>
            </a:xfrm>
            <a:prstGeom prst="line">
              <a:avLst/>
            </a:prstGeom>
            <a:noFill/>
            <a:ln w="1905">
              <a:solidFill>
                <a:srgbClr val="C0C0C0">
                  <a:alpha val="50000"/>
                </a:srgbClr>
              </a:solidFill>
              <a:round/>
              <a:headEnd type="oval" w="med" len="med"/>
              <a:tailEnd type="oval" w="med" len="med"/>
            </a:ln>
            <a:effectLst>
              <a:prstShdw prst="shdw18" dist="17961" dir="135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" name="Group 31"/>
          <p:cNvGrpSpPr>
            <a:grpSpLocks/>
          </p:cNvGrpSpPr>
          <p:nvPr/>
        </p:nvGrpSpPr>
        <p:grpSpPr bwMode="auto">
          <a:xfrm>
            <a:off x="3211513" y="2798589"/>
            <a:ext cx="5129212" cy="520700"/>
            <a:chOff x="1958" y="2374"/>
            <a:chExt cx="3417" cy="347"/>
          </a:xfrm>
        </p:grpSpPr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1998" y="2374"/>
              <a:ext cx="3377" cy="347"/>
            </a:xfrm>
            <a:prstGeom prst="rect">
              <a:avLst/>
            </a:prstGeom>
            <a:gradFill rotWithShape="1">
              <a:gsLst>
                <a:gs pos="0">
                  <a:srgbClr val="A68A13"/>
                </a:gs>
                <a:gs pos="100000">
                  <a:srgbClr val="E5D8A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C0C0C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AutoShape 33"/>
            <p:cNvSpPr>
              <a:spLocks noChangeArrowheads="1"/>
            </p:cNvSpPr>
            <p:nvPr/>
          </p:nvSpPr>
          <p:spPr bwMode="auto">
            <a:xfrm>
              <a:off x="1958" y="2461"/>
              <a:ext cx="3378" cy="174"/>
            </a:xfrm>
            <a:prstGeom prst="rightArrow">
              <a:avLst>
                <a:gd name="adj1" fmla="val 52620"/>
                <a:gd name="adj2" fmla="val 72802"/>
              </a:avLst>
            </a:prstGeom>
            <a:solidFill>
              <a:srgbClr val="FFFFFF">
                <a:alpha val="50000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998" y="2677"/>
              <a:ext cx="3377" cy="44"/>
            </a:xfrm>
            <a:prstGeom prst="rect">
              <a:avLst/>
            </a:prstGeom>
            <a:gradFill rotWithShape="1">
              <a:gsLst>
                <a:gs pos="0">
                  <a:srgbClr val="986605"/>
                </a:gs>
                <a:gs pos="100000">
                  <a:srgbClr val="DDC8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5" name="Group 40"/>
          <p:cNvGrpSpPr>
            <a:grpSpLocks/>
          </p:cNvGrpSpPr>
          <p:nvPr/>
        </p:nvGrpSpPr>
        <p:grpSpPr bwMode="auto">
          <a:xfrm>
            <a:off x="4437063" y="3441527"/>
            <a:ext cx="3903662" cy="528637"/>
            <a:chOff x="2774" y="2803"/>
            <a:chExt cx="2601" cy="352"/>
          </a:xfrm>
        </p:grpSpPr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814" y="2803"/>
              <a:ext cx="2561" cy="347"/>
            </a:xfrm>
            <a:prstGeom prst="rect">
              <a:avLst/>
            </a:prstGeom>
            <a:gradFill rotWithShape="1">
              <a:gsLst>
                <a:gs pos="0">
                  <a:srgbClr val="98BD2E"/>
                </a:gs>
                <a:gs pos="100000">
                  <a:srgbClr val="D3E1A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C0C0C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" name="AutoShape 42"/>
            <p:cNvSpPr>
              <a:spLocks noChangeArrowheads="1"/>
            </p:cNvSpPr>
            <p:nvPr/>
          </p:nvSpPr>
          <p:spPr bwMode="auto">
            <a:xfrm>
              <a:off x="2774" y="2889"/>
              <a:ext cx="2562" cy="174"/>
            </a:xfrm>
            <a:prstGeom prst="rightArrow">
              <a:avLst>
                <a:gd name="adj1" fmla="val 52833"/>
                <a:gd name="adj2" fmla="val 73689"/>
              </a:avLst>
            </a:prstGeom>
            <a:solidFill>
              <a:srgbClr val="FFFFFF">
                <a:alpha val="50000"/>
              </a:srgbClr>
            </a:solidFill>
            <a:ln w="19050">
              <a:solidFill>
                <a:srgbClr val="FFFFFF">
                  <a:alpha val="64999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2814" y="3111"/>
              <a:ext cx="2561" cy="44"/>
            </a:xfrm>
            <a:prstGeom prst="rect">
              <a:avLst/>
            </a:prstGeom>
            <a:gradFill rotWithShape="1">
              <a:gsLst>
                <a:gs pos="0">
                  <a:srgbClr val="5CA202"/>
                </a:gs>
                <a:gs pos="100000">
                  <a:srgbClr val="BAD87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5435600" y="4081289"/>
            <a:ext cx="2905125" cy="544513"/>
            <a:chOff x="3439" y="3229"/>
            <a:chExt cx="1936" cy="362"/>
          </a:xfrm>
        </p:grpSpPr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3480" y="3229"/>
              <a:ext cx="1895" cy="347"/>
            </a:xfrm>
            <a:prstGeom prst="rect">
              <a:avLst/>
            </a:prstGeom>
            <a:gradFill rotWithShape="1">
              <a:gsLst>
                <a:gs pos="0">
                  <a:srgbClr val="20BE76"/>
                </a:gs>
                <a:gs pos="100000">
                  <a:srgbClr val="A7DDC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C0C0C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3439" y="3315"/>
              <a:ext cx="1896" cy="174"/>
            </a:xfrm>
            <a:prstGeom prst="rightArrow">
              <a:avLst>
                <a:gd name="adj1" fmla="val 52833"/>
                <a:gd name="adj2" fmla="val 62857"/>
              </a:avLst>
            </a:prstGeom>
            <a:solidFill>
              <a:srgbClr val="FFFFFF">
                <a:alpha val="50000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480" y="3547"/>
              <a:ext cx="1895" cy="44"/>
            </a:xfrm>
            <a:prstGeom prst="rect">
              <a:avLst/>
            </a:prstGeom>
            <a:gradFill rotWithShape="1">
              <a:gsLst>
                <a:gs pos="0">
                  <a:srgbClr val="07AA43"/>
                </a:gs>
                <a:gs pos="100000">
                  <a:srgbClr val="78D3A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5" name="Group 122"/>
          <p:cNvGrpSpPr>
            <a:grpSpLocks/>
          </p:cNvGrpSpPr>
          <p:nvPr/>
        </p:nvGrpSpPr>
        <p:grpSpPr bwMode="auto">
          <a:xfrm>
            <a:off x="800100" y="2798589"/>
            <a:ext cx="2830513" cy="520700"/>
            <a:chOff x="504" y="2500"/>
            <a:chExt cx="1783" cy="328"/>
          </a:xfrm>
        </p:grpSpPr>
        <p:sp>
          <p:nvSpPr>
            <p:cNvPr id="56" name="AutoShape 36"/>
            <p:cNvSpPr>
              <a:spLocks noChangeArrowheads="1"/>
            </p:cNvSpPr>
            <p:nvPr/>
          </p:nvSpPr>
          <p:spPr bwMode="auto">
            <a:xfrm>
              <a:off x="504" y="2500"/>
              <a:ext cx="1783" cy="328"/>
            </a:xfrm>
            <a:prstGeom prst="rightArrow">
              <a:avLst>
                <a:gd name="adj1" fmla="val 78102"/>
                <a:gd name="adj2" fmla="val 68302"/>
              </a:avLst>
            </a:prstGeom>
            <a:gradFill rotWithShape="1">
              <a:gsLst>
                <a:gs pos="0">
                  <a:srgbClr val="F8FAB4"/>
                </a:gs>
                <a:gs pos="100000">
                  <a:srgbClr val="50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5033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grpSp>
          <p:nvGrpSpPr>
            <p:cNvPr id="57" name="Group 118"/>
            <p:cNvGrpSpPr>
              <a:grpSpLocks/>
            </p:cNvGrpSpPr>
            <p:nvPr/>
          </p:nvGrpSpPr>
          <p:grpSpPr bwMode="auto">
            <a:xfrm>
              <a:off x="793" y="2614"/>
              <a:ext cx="1055" cy="111"/>
              <a:chOff x="793" y="2614"/>
              <a:chExt cx="1055" cy="111"/>
            </a:xfrm>
          </p:grpSpPr>
          <p:sp>
            <p:nvSpPr>
              <p:cNvPr id="58" name="WordArt 95"/>
              <p:cNvSpPr>
                <a:spLocks noChangeArrowheads="1" noChangeShapeType="1" noTextEdit="1"/>
              </p:cNvSpPr>
              <p:nvPr/>
            </p:nvSpPr>
            <p:spPr bwMode="auto">
              <a:xfrm>
                <a:off x="793" y="2614"/>
                <a:ext cx="1055" cy="11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ln w="57150">
                      <a:solidFill>
                        <a:srgbClr val="FFFFFF">
                          <a:alpha val="50000"/>
                        </a:srgbClr>
                      </a:solidFill>
                      <a:round/>
                      <a:headEnd/>
                      <a:tailEnd/>
                    </a:ln>
                    <a:solidFill>
                      <a:srgbClr val="5F5F5F"/>
                    </a:solidFill>
                    <a:latin typeface="華康中黑體"/>
                  </a:rPr>
                  <a:t>革新團隊的成功</a:t>
                </a:r>
              </a:p>
            </p:txBody>
          </p:sp>
          <p:sp>
            <p:nvSpPr>
              <p:cNvPr id="59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793" y="2614"/>
                <a:ext cx="1055" cy="11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3333"/>
                    </a:solidFill>
                    <a:latin typeface="華康中黑體"/>
                  </a:rPr>
                  <a:t>革新團隊的成功</a:t>
                </a:r>
              </a:p>
            </p:txBody>
          </p:sp>
        </p:grpSp>
      </p:grpSp>
      <p:grpSp>
        <p:nvGrpSpPr>
          <p:cNvPr id="60" name="Group 123"/>
          <p:cNvGrpSpPr>
            <a:grpSpLocks/>
          </p:cNvGrpSpPr>
          <p:nvPr/>
        </p:nvGrpSpPr>
        <p:grpSpPr bwMode="auto">
          <a:xfrm>
            <a:off x="800100" y="3439939"/>
            <a:ext cx="4049713" cy="522288"/>
            <a:chOff x="504" y="2904"/>
            <a:chExt cx="2551" cy="329"/>
          </a:xfrm>
        </p:grpSpPr>
        <p:sp>
          <p:nvSpPr>
            <p:cNvPr id="61" name="AutoShape 45"/>
            <p:cNvSpPr>
              <a:spLocks noChangeArrowheads="1"/>
            </p:cNvSpPr>
            <p:nvPr/>
          </p:nvSpPr>
          <p:spPr bwMode="auto">
            <a:xfrm>
              <a:off x="504" y="2904"/>
              <a:ext cx="2551" cy="329"/>
            </a:xfrm>
            <a:prstGeom prst="rightArrow">
              <a:avLst>
                <a:gd name="adj1" fmla="val 83861"/>
                <a:gd name="adj2" fmla="val 70969"/>
              </a:avLst>
            </a:prstGeom>
            <a:gradFill rotWithShape="1">
              <a:gsLst>
                <a:gs pos="0">
                  <a:srgbClr val="D8FEBA"/>
                </a:gs>
                <a:gs pos="100000">
                  <a:srgbClr val="095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952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2" name="Group 119"/>
            <p:cNvGrpSpPr>
              <a:grpSpLocks/>
            </p:cNvGrpSpPr>
            <p:nvPr/>
          </p:nvGrpSpPr>
          <p:grpSpPr bwMode="auto">
            <a:xfrm>
              <a:off x="1332" y="3022"/>
              <a:ext cx="1276" cy="114"/>
              <a:chOff x="1332" y="3022"/>
              <a:chExt cx="1276" cy="114"/>
            </a:xfrm>
          </p:grpSpPr>
          <p:sp>
            <p:nvSpPr>
              <p:cNvPr id="63" name="WordArt 9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32" y="3022"/>
                <a:ext cx="1276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ln w="57150">
                      <a:solidFill>
                        <a:srgbClr val="FFFFFF">
                          <a:alpha val="50000"/>
                        </a:srgbClr>
                      </a:solidFill>
                      <a:round/>
                      <a:headEnd/>
                      <a:tailEnd/>
                    </a:ln>
                    <a:solidFill>
                      <a:srgbClr val="5F5F5F"/>
                    </a:solidFill>
                    <a:latin typeface="華康中黑體"/>
                  </a:rPr>
                  <a:t>產業團體的革新團隊化</a:t>
                </a:r>
              </a:p>
            </p:txBody>
          </p:sp>
          <p:sp>
            <p:nvSpPr>
              <p:cNvPr id="64" name="WordArt 100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32" y="3022"/>
                <a:ext cx="1276" cy="1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3333"/>
                    </a:solidFill>
                    <a:latin typeface="華康中黑體"/>
                  </a:rPr>
                  <a:t>產業團體的革新團隊化</a:t>
                </a:r>
              </a:p>
            </p:txBody>
          </p:sp>
        </p:grpSp>
      </p:grpSp>
      <p:grpSp>
        <p:nvGrpSpPr>
          <p:cNvPr id="65" name="Group 124"/>
          <p:cNvGrpSpPr>
            <a:grpSpLocks/>
          </p:cNvGrpSpPr>
          <p:nvPr/>
        </p:nvGrpSpPr>
        <p:grpSpPr bwMode="auto">
          <a:xfrm>
            <a:off x="800100" y="4079702"/>
            <a:ext cx="5114925" cy="522287"/>
            <a:chOff x="504" y="3307"/>
            <a:chExt cx="3222" cy="329"/>
          </a:xfrm>
        </p:grpSpPr>
        <p:sp>
          <p:nvSpPr>
            <p:cNvPr id="66" name="AutoShape 54"/>
            <p:cNvSpPr>
              <a:spLocks noChangeArrowheads="1"/>
            </p:cNvSpPr>
            <p:nvPr/>
          </p:nvSpPr>
          <p:spPr bwMode="auto">
            <a:xfrm>
              <a:off x="504" y="3307"/>
              <a:ext cx="3222" cy="329"/>
            </a:xfrm>
            <a:prstGeom prst="rightArrow">
              <a:avLst>
                <a:gd name="adj1" fmla="val 83287"/>
                <a:gd name="adj2" fmla="val 80160"/>
              </a:avLst>
            </a:prstGeom>
            <a:gradFill rotWithShape="1">
              <a:gsLst>
                <a:gs pos="0">
                  <a:srgbClr val="BAFDF6"/>
                </a:gs>
                <a:gs pos="100000">
                  <a:srgbClr val="004E4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4E4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7" name="Group 120"/>
            <p:cNvGrpSpPr>
              <a:grpSpLocks/>
            </p:cNvGrpSpPr>
            <p:nvPr/>
          </p:nvGrpSpPr>
          <p:grpSpPr bwMode="auto">
            <a:xfrm>
              <a:off x="2020" y="3430"/>
              <a:ext cx="1314" cy="112"/>
              <a:chOff x="2020" y="3430"/>
              <a:chExt cx="1314" cy="112"/>
            </a:xfrm>
          </p:grpSpPr>
          <p:sp>
            <p:nvSpPr>
              <p:cNvPr id="68" name="WordArt 10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20" y="3430"/>
                <a:ext cx="1314" cy="1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ln w="57150">
                      <a:solidFill>
                        <a:srgbClr val="FFFFFF">
                          <a:alpha val="50000"/>
                        </a:srgbClr>
                      </a:solidFill>
                      <a:round/>
                      <a:headEnd/>
                      <a:tailEnd/>
                    </a:ln>
                    <a:latin typeface="華康中黑體"/>
                  </a:rPr>
                  <a:t>企業主導的團隊養成</a:t>
                </a:r>
              </a:p>
            </p:txBody>
          </p:sp>
          <p:sp>
            <p:nvSpPr>
              <p:cNvPr id="69" name="WordArt 10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20" y="3430"/>
                <a:ext cx="1314" cy="1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3333"/>
                    </a:solidFill>
                    <a:latin typeface="華康中黑體"/>
                  </a:rPr>
                  <a:t>企業主導的團隊養成</a:t>
                </a:r>
              </a:p>
            </p:txBody>
          </p:sp>
        </p:grpSp>
      </p:grpSp>
      <p:grpSp>
        <p:nvGrpSpPr>
          <p:cNvPr id="70" name="Group 125"/>
          <p:cNvGrpSpPr>
            <a:grpSpLocks/>
          </p:cNvGrpSpPr>
          <p:nvPr/>
        </p:nvGrpSpPr>
        <p:grpSpPr bwMode="auto">
          <a:xfrm>
            <a:off x="800100" y="4759152"/>
            <a:ext cx="7540625" cy="520700"/>
            <a:chOff x="504" y="3735"/>
            <a:chExt cx="4750" cy="328"/>
          </a:xfrm>
        </p:grpSpPr>
        <p:sp>
          <p:nvSpPr>
            <p:cNvPr id="71" name="AutoShape 59"/>
            <p:cNvSpPr>
              <a:spLocks noChangeArrowheads="1"/>
            </p:cNvSpPr>
            <p:nvPr/>
          </p:nvSpPr>
          <p:spPr bwMode="auto">
            <a:xfrm>
              <a:off x="504" y="3735"/>
              <a:ext cx="4750" cy="328"/>
            </a:xfrm>
            <a:prstGeom prst="rightArrow">
              <a:avLst>
                <a:gd name="adj1" fmla="val 83287"/>
                <a:gd name="adj2" fmla="val 63425"/>
              </a:avLst>
            </a:prstGeom>
            <a:gradFill rotWithShape="1">
              <a:gsLst>
                <a:gs pos="0">
                  <a:srgbClr val="BBE5FD"/>
                </a:gs>
                <a:gs pos="100000">
                  <a:srgbClr val="00164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164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2" name="Group 121"/>
            <p:cNvGrpSpPr>
              <a:grpSpLocks/>
            </p:cNvGrpSpPr>
            <p:nvPr/>
          </p:nvGrpSpPr>
          <p:grpSpPr bwMode="auto">
            <a:xfrm>
              <a:off x="2855" y="3863"/>
              <a:ext cx="1975" cy="111"/>
              <a:chOff x="2855" y="3863"/>
              <a:chExt cx="1975" cy="111"/>
            </a:xfrm>
          </p:grpSpPr>
          <p:sp>
            <p:nvSpPr>
              <p:cNvPr id="73" name="WordArt 10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855" y="3863"/>
                <a:ext cx="1974" cy="11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ln w="57150">
                      <a:solidFill>
                        <a:srgbClr val="FFFFFF">
                          <a:alpha val="50000"/>
                        </a:srgbClr>
                      </a:solidFill>
                      <a:round/>
                      <a:headEnd/>
                      <a:tailEnd/>
                    </a:ln>
                    <a:solidFill>
                      <a:srgbClr val="333333"/>
                    </a:solidFill>
                    <a:latin typeface="華康中黑體"/>
                  </a:rPr>
                  <a:t>透過機關移轉之革新都市的建設及活性化</a:t>
                </a:r>
              </a:p>
            </p:txBody>
          </p:sp>
          <p:sp>
            <p:nvSpPr>
              <p:cNvPr id="74" name="WordArt 110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856" y="3863"/>
                <a:ext cx="1974" cy="11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3333"/>
                    </a:solidFill>
                    <a:latin typeface="華康中黑體"/>
                  </a:rPr>
                  <a:t>透過機關移轉之革新都市的建設及活性化</a:t>
                </a:r>
              </a:p>
            </p:txBody>
          </p: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邊形 11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交通路線圖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4235" r="28024" b="19657"/>
          <a:stretch>
            <a:fillRect/>
          </a:stretch>
        </p:blipFill>
        <p:spPr bwMode="auto">
          <a:xfrm>
            <a:off x="755576" y="1628800"/>
            <a:ext cx="796198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MR90033699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909871" flipH="1">
            <a:off x="4256117" y="7046174"/>
            <a:ext cx="914400" cy="914400"/>
          </a:xfrm>
          <a:prstGeom prst="rect">
            <a:avLst/>
          </a:prstGeom>
        </p:spPr>
      </p:pic>
      <p:pic>
        <p:nvPicPr>
          <p:cNvPr id="7" name="圖片 6" descr="Jacki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1556792"/>
            <a:ext cx="542824" cy="148478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圖片 8" descr="MR90033699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383497">
            <a:off x="2593856" y="4979247"/>
            <a:ext cx="914400" cy="914400"/>
          </a:xfrm>
          <a:prstGeom prst="rect">
            <a:avLst/>
          </a:prstGeom>
        </p:spPr>
      </p:pic>
      <p:pic>
        <p:nvPicPr>
          <p:cNvPr id="11" name="圖片 10" descr="MR90033699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15081">
            <a:off x="4960622" y="1297342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-0.03774 L -0.17934 -0.2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24427 -0.525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7327 0.14699 " pathEditMode="relative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邊形 4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什麼是綠色學習地圖？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zh-TW" altLang="en-US" sz="1800" smtClean="0"/>
              <a:t>版權所有：施富川老師</a:t>
            </a:r>
            <a:endParaRPr lang="en-US" sz="1800" dirty="0"/>
          </a:p>
        </p:txBody>
      </p:sp>
      <p:pic>
        <p:nvPicPr>
          <p:cNvPr id="4" name="Picture 6" descr="mis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63780"/>
            <a:ext cx="3094881" cy="3494220"/>
          </a:xfrm>
          <a:prstGeom prst="rect">
            <a:avLst/>
          </a:prstGeom>
          <a:noFill/>
        </p:spPr>
      </p:pic>
      <p:grpSp>
        <p:nvGrpSpPr>
          <p:cNvPr id="17" name="群組 16"/>
          <p:cNvGrpSpPr/>
          <p:nvPr/>
        </p:nvGrpSpPr>
        <p:grpSpPr>
          <a:xfrm>
            <a:off x="3131840" y="2348880"/>
            <a:ext cx="2448272" cy="2232248"/>
            <a:chOff x="2771800" y="2132856"/>
            <a:chExt cx="2448272" cy="2232248"/>
          </a:xfrm>
        </p:grpSpPr>
        <p:grpSp>
          <p:nvGrpSpPr>
            <p:cNvPr id="8" name="群組 7"/>
            <p:cNvGrpSpPr/>
            <p:nvPr/>
          </p:nvGrpSpPr>
          <p:grpSpPr>
            <a:xfrm>
              <a:off x="2771800" y="2204864"/>
              <a:ext cx="2448272" cy="2160240"/>
              <a:chOff x="2771800" y="2204864"/>
              <a:chExt cx="2448272" cy="2160240"/>
            </a:xfrm>
          </p:grpSpPr>
          <p:sp>
            <p:nvSpPr>
              <p:cNvPr id="6" name="橢圓 5"/>
              <p:cNvSpPr/>
              <p:nvPr/>
            </p:nvSpPr>
            <p:spPr>
              <a:xfrm>
                <a:off x="2771800" y="2204864"/>
                <a:ext cx="936104" cy="100811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2771800" y="2492896"/>
                <a:ext cx="2448272" cy="1872208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915816" y="2132856"/>
              <a:ext cx="6767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</a:t>
              </a:r>
              <a:endParaRPr lang="zh-TW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167067" y="3140968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latin typeface="文鼎新黑體EB" pitchFamily="34" charset="-120"/>
                  <a:ea typeface="文鼎新黑體EB" pitchFamily="34" charset="-120"/>
                </a:rPr>
                <a:t>綠色生活</a:t>
              </a:r>
              <a:endParaRPr lang="en-US" altLang="zh-TW" sz="2800" dirty="0" smtClean="0">
                <a:latin typeface="文鼎新黑體EB" pitchFamily="34" charset="-120"/>
                <a:ea typeface="文鼎新黑體EB" pitchFamily="34" charset="-120"/>
              </a:endParaRPr>
            </a:p>
            <a:p>
              <a:pPr algn="ctr"/>
              <a:r>
                <a:rPr lang="zh-TW" altLang="en-US" sz="2800" dirty="0" smtClean="0">
                  <a:latin typeface="文鼎新黑體EB" pitchFamily="34" charset="-120"/>
                  <a:ea typeface="文鼎新黑體EB" pitchFamily="34" charset="-120"/>
                </a:rPr>
                <a:t>地 圖</a:t>
              </a:r>
              <a:endParaRPr lang="zh-TW" altLang="en-US" sz="2800" dirty="0">
                <a:latin typeface="文鼎新黑體EB" pitchFamily="34" charset="-120"/>
                <a:ea typeface="文鼎新黑體EB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5940152" y="2348880"/>
            <a:ext cx="2448272" cy="2232248"/>
            <a:chOff x="2771800" y="2132856"/>
            <a:chExt cx="2448272" cy="2232248"/>
          </a:xfrm>
        </p:grpSpPr>
        <p:grpSp>
          <p:nvGrpSpPr>
            <p:cNvPr id="19" name="群組 18"/>
            <p:cNvGrpSpPr/>
            <p:nvPr/>
          </p:nvGrpSpPr>
          <p:grpSpPr>
            <a:xfrm>
              <a:off x="2771800" y="2204864"/>
              <a:ext cx="2448272" cy="2160240"/>
              <a:chOff x="2771800" y="2204864"/>
              <a:chExt cx="2448272" cy="2160240"/>
            </a:xfrm>
          </p:grpSpPr>
          <p:sp>
            <p:nvSpPr>
              <p:cNvPr id="22" name="橢圓 21"/>
              <p:cNvSpPr/>
              <p:nvPr/>
            </p:nvSpPr>
            <p:spPr>
              <a:xfrm>
                <a:off x="2771800" y="2204864"/>
                <a:ext cx="936104" cy="100811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圓角矩形 22"/>
              <p:cNvSpPr/>
              <p:nvPr/>
            </p:nvSpPr>
            <p:spPr>
              <a:xfrm>
                <a:off x="2771800" y="2492896"/>
                <a:ext cx="2448272" cy="187220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2915816" y="2132856"/>
              <a:ext cx="6767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2</a:t>
              </a:r>
              <a:endParaRPr lang="zh-TW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167067" y="3140968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>
                  <a:latin typeface="文鼎新黑體EB" pitchFamily="34" charset="-120"/>
                  <a:ea typeface="文鼎新黑體EB" pitchFamily="34" charset="-120"/>
                </a:rPr>
                <a:t>環境主題</a:t>
              </a:r>
              <a:endParaRPr lang="en-US" altLang="zh-TW" sz="2800" dirty="0" smtClean="0">
                <a:latin typeface="文鼎新黑體EB" pitchFamily="34" charset="-120"/>
                <a:ea typeface="文鼎新黑體EB" pitchFamily="34" charset="-120"/>
              </a:endParaRPr>
            </a:p>
            <a:p>
              <a:pPr algn="ctr"/>
              <a:r>
                <a:rPr lang="zh-TW" altLang="en-US" sz="2800" dirty="0" smtClean="0">
                  <a:latin typeface="文鼎新黑體EB" pitchFamily="34" charset="-120"/>
                  <a:ea typeface="文鼎新黑體EB" pitchFamily="34" charset="-120"/>
                </a:rPr>
                <a:t>地 圖</a:t>
              </a:r>
              <a:endParaRPr lang="zh-TW" altLang="en-US" sz="2800" dirty="0">
                <a:latin typeface="文鼎新黑體EB" pitchFamily="34" charset="-120"/>
                <a:ea typeface="文鼎新黑體EB" pitchFamily="34" charset="-120"/>
              </a:endParaRPr>
            </a:p>
          </p:txBody>
        </p:sp>
      </p:grp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邊形 8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商務電話禮儀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zh-TW" altLang="en-US" sz="1800" smtClean="0"/>
              <a:t>版權所有：施富川老師</a:t>
            </a:r>
            <a:endParaRPr lang="en-US" sz="1800" dirty="0"/>
          </a:p>
        </p:txBody>
      </p:sp>
      <p:pic>
        <p:nvPicPr>
          <p:cNvPr id="4" name="Picture 9" descr="boss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537012"/>
            <a:ext cx="2463800" cy="2438400"/>
          </a:xfrm>
          <a:prstGeom prst="rect">
            <a:avLst/>
          </a:prstGeom>
          <a:noFill/>
        </p:spPr>
      </p:pic>
      <p:pic>
        <p:nvPicPr>
          <p:cNvPr id="5" name="Picture 8" descr="mi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3537012"/>
            <a:ext cx="2463800" cy="2438400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403648" y="1772816"/>
            <a:ext cx="2799192" cy="1301844"/>
          </a:xfrm>
          <a:prstGeom prst="cloudCallout">
            <a:avLst>
              <a:gd name="adj1" fmla="val -22120"/>
              <a:gd name="adj2" fmla="val 90651"/>
            </a:avLst>
          </a:pr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zh-TW" altLang="en-US" sz="2800" dirty="0" smtClean="0">
                <a:latin typeface="華康少女文字W7(P)" pitchFamily="82" charset="-120"/>
                <a:ea typeface="華康少女文字W7(P)" pitchFamily="82" charset="-120"/>
              </a:rPr>
              <a:t>我找陳董</a:t>
            </a:r>
            <a:endParaRPr lang="en-US" altLang="zh-TW" sz="2800" dirty="0">
              <a:latin typeface="華康少女文字W7(P)" pitchFamily="82" charset="-120"/>
              <a:ea typeface="華康少女文字W7(P)" pitchFamily="82" charset="-12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076056" y="1772816"/>
            <a:ext cx="2592288" cy="1445860"/>
          </a:xfrm>
          <a:prstGeom prst="cloudCallout">
            <a:avLst>
              <a:gd name="adj1" fmla="val 23510"/>
              <a:gd name="adj2" fmla="val 77272"/>
            </a:avLst>
          </a:pr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 anchor="t"/>
          <a:lstStyle/>
          <a:p>
            <a:pPr algn="ctr">
              <a:lnSpc>
                <a:spcPct val="200000"/>
              </a:lnSpc>
            </a:pPr>
            <a:r>
              <a:rPr lang="zh-TW" altLang="en-US" sz="2800" dirty="0" smtClean="0">
                <a:latin typeface="華康少女文字W7(P)" pitchFamily="82" charset="-120"/>
                <a:ea typeface="華康少女文字W7(P)" pitchFamily="82" charset="-120"/>
              </a:rPr>
              <a:t>請稍等</a:t>
            </a:r>
            <a:endParaRPr lang="en-US" altLang="zh-TW" sz="2800" dirty="0">
              <a:latin typeface="華康少女文字W7(P)" pitchFamily="82" charset="-120"/>
              <a:ea typeface="華康少女文字W7(P)" pitchFamily="82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邊形 4"/>
          <p:cNvSpPr/>
          <p:nvPr/>
        </p:nvSpPr>
        <p:spPr>
          <a:xfrm>
            <a:off x="2195736" y="476672"/>
            <a:ext cx="7272808" cy="792088"/>
          </a:xfrm>
          <a:prstGeom prst="parallelogram">
            <a:avLst>
              <a:gd name="adj" fmla="val 17670"/>
            </a:avLst>
          </a:prstGeom>
          <a:solidFill>
            <a:srgbClr val="A0C4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>
            <a:noAutofit/>
          </a:bodyPr>
          <a:lstStyle/>
          <a:p>
            <a:pPr algn="just"/>
            <a:r>
              <a:rPr lang="zh-TW" altLang="en-US" sz="2800" dirty="0" smtClean="0">
                <a:latin typeface="文鼎圓體B" pitchFamily="34" charset="-120"/>
                <a:ea typeface="文鼎圓體B" pitchFamily="34" charset="-120"/>
              </a:rPr>
              <a:t>本課程目的在介紹氣候變遷之成因，及培養評估氣候變遷對環境與生態衝擊之能力，並探討如何因應氣候變遷的衝擊。</a:t>
            </a:r>
            <a:endParaRPr lang="en-US" altLang="zh-TW" sz="2800" dirty="0" smtClean="0">
              <a:latin typeface="文鼎圓體B" pitchFamily="34" charset="-120"/>
              <a:ea typeface="文鼎圓體B" pitchFamily="34" charset="-120"/>
            </a:endParaRPr>
          </a:p>
          <a:p>
            <a:pPr algn="just"/>
            <a:r>
              <a:rPr lang="zh-TW" altLang="en-US" sz="2800" dirty="0" smtClean="0">
                <a:latin typeface="文鼎圓體B" pitchFamily="34" charset="-120"/>
                <a:ea typeface="文鼎圓體B" pitchFamily="34" charset="-120"/>
              </a:rPr>
              <a:t>課程首先介紹大氣系統原理及溫室效應、全球暖化的成因，以建立此課程所需的背景知識，接著將逐步介紹如何模擬可能的氣候變遷及如何設置，以及氣候變遷對自然環境和資源的衝擊，此外如何擬定調適此衝擊的策略也將包含於課程之中。</a:t>
            </a:r>
            <a:endParaRPr lang="zh-TW" altLang="en-US" sz="28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483768" y="587727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黑體B" pitchFamily="34" charset="-120"/>
                <a:ea typeface="文鼎黑體B" pitchFamily="34" charset="-120"/>
              </a:rPr>
              <a:t>資料來源：台大生工系永續發展研究室</a:t>
            </a:r>
            <a:endParaRPr lang="zh-TW" altLang="en-US" dirty="0">
              <a:latin typeface="文鼎黑體B" pitchFamily="34" charset="-120"/>
              <a:ea typeface="文鼎黑體B" pitchFamily="34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4031" y="3717032"/>
            <a:ext cx="1529969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dirty="0" smtClean="0"/>
              <a:t>學習目標</a:t>
            </a:r>
            <a:endParaRPr lang="zh-TW" altLang="en-US" sz="3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491880" y="26064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i="1" dirty="0" smtClean="0">
                <a:latin typeface="文鼎圓體B" pitchFamily="34" charset="-120"/>
                <a:ea typeface="文鼎圓體B" pitchFamily="34" charset="-120"/>
              </a:rPr>
              <a:t>環境變遷與永續發展</a:t>
            </a:r>
            <a:endParaRPr lang="zh-TW" altLang="en-US" sz="2800" i="1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了解氣候變遷對於環境的影響</a:t>
            </a:r>
            <a:endParaRPr lang="en-US" altLang="zh-TW" sz="3200" dirty="0" smtClean="0"/>
          </a:p>
          <a:p>
            <a:r>
              <a:rPr lang="zh-TW" altLang="en-US" sz="3200" dirty="0" smtClean="0"/>
              <a:t>了解地球暖化對於生態的影響</a:t>
            </a:r>
            <a:endParaRPr lang="en-US" altLang="zh-TW" sz="3200" dirty="0" smtClean="0"/>
          </a:p>
          <a:p>
            <a:r>
              <a:rPr lang="zh-TW" altLang="en-US" sz="3200" dirty="0" smtClean="0"/>
              <a:t>學會如何因應地球暖化的方法</a:t>
            </a:r>
            <a:endParaRPr lang="en-US" altLang="zh-TW" sz="3200" dirty="0" smtClean="0"/>
          </a:p>
          <a:p>
            <a:r>
              <a:rPr lang="zh-TW" altLang="en-US" sz="3200" dirty="0" smtClean="0"/>
              <a:t>具備環境永續發展的基本概念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8632" y="3284984"/>
            <a:ext cx="227536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邊形 6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向量圖與相片結合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pic>
        <p:nvPicPr>
          <p:cNvPr id="4" name="圖片 3" descr="004280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115265">
            <a:off x="4849894" y="2133867"/>
            <a:ext cx="3789040" cy="3789040"/>
          </a:xfrm>
          <a:prstGeom prst="hear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圖片 4" descr="j043887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71600" y="2276872"/>
            <a:ext cx="2664296" cy="2663957"/>
          </a:xfrm>
          <a:prstGeom prst="hear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51A2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邊形 5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柯內爾</a:t>
            </a:r>
            <a:r>
              <a:rPr lang="en-US" altLang="zh-TW" dirty="0" smtClean="0"/>
              <a:t>-</a:t>
            </a:r>
            <a:r>
              <a:rPr lang="zh-TW" altLang="en-US" dirty="0" smtClean="0"/>
              <a:t>流水學習法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zh-TW" altLang="en-US" sz="1800" smtClean="0"/>
              <a:t>版權所有：施富川老師</a:t>
            </a:r>
            <a:endParaRPr lang="en-US" sz="18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611560" y="1844824"/>
          <a:ext cx="784887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BE434-5D82-4AA4-8568-7BEC3E79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77BE434-5D82-4AA4-8568-7BEC3E794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FE3A7-2118-4188-B0D1-6200087D0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44FE3A7-2118-4188-B0D1-6200087D0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B748C8-C843-44F4-A887-BE7936751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EB748C8-C843-44F4-A887-BE7936751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2FCCC-E078-49B0-8AEF-B49DE117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642FCCC-E078-49B0-8AEF-B49DE1176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D0BC9-B168-42FB-BAEF-2DAF5463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885D0BC9-B168-42FB-BAEF-2DAF54634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邊形 5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SmartART</a:t>
            </a:r>
            <a:r>
              <a:rPr lang="zh-TW" altLang="en-US" dirty="0" smtClean="0"/>
              <a:t>應用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altLang="zh-TW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539552" y="2204864"/>
          <a:ext cx="7416824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邊形 4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經驗學習的四項理論基礎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99844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版權所有：施富川老師</a:t>
            </a:r>
            <a:endParaRPr lang="en-US" dirty="0"/>
          </a:p>
        </p:txBody>
      </p:sp>
      <p:sp>
        <p:nvSpPr>
          <p:cNvPr id="6" name="圓角化對角線角落矩形 5"/>
          <p:cNvSpPr/>
          <p:nvPr/>
        </p:nvSpPr>
        <p:spPr>
          <a:xfrm>
            <a:off x="467544" y="2096852"/>
            <a:ext cx="1656184" cy="79208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新黑體EB" pitchFamily="34" charset="-120"/>
                <a:ea typeface="文鼎新黑體EB" pitchFamily="34" charset="-120"/>
              </a:rPr>
              <a:t>學生為中心</a:t>
            </a:r>
            <a:endParaRPr lang="zh-TW" altLang="en-US" dirty="0">
              <a:latin typeface="文鼎新黑體EB" pitchFamily="34" charset="-120"/>
              <a:ea typeface="文鼎新黑體EB" pitchFamily="34" charset="-120"/>
            </a:endParaRPr>
          </a:p>
        </p:txBody>
      </p:sp>
      <p:sp>
        <p:nvSpPr>
          <p:cNvPr id="7" name="圓角化對角線角落矩形 6"/>
          <p:cNvSpPr/>
          <p:nvPr/>
        </p:nvSpPr>
        <p:spPr>
          <a:xfrm>
            <a:off x="2579779" y="2096852"/>
            <a:ext cx="1872208" cy="79208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新黑體EB" pitchFamily="34" charset="-120"/>
                <a:ea typeface="文鼎新黑體EB" pitchFamily="34" charset="-120"/>
              </a:rPr>
              <a:t>感官經驗與反思</a:t>
            </a:r>
            <a:endParaRPr lang="zh-TW" altLang="en-US" dirty="0">
              <a:latin typeface="文鼎新黑體EB" pitchFamily="34" charset="-120"/>
              <a:ea typeface="文鼎新黑體EB" pitchFamily="34" charset="-120"/>
            </a:endParaRPr>
          </a:p>
        </p:txBody>
      </p:sp>
      <p:sp>
        <p:nvSpPr>
          <p:cNvPr id="8" name="圓角化對角線角落矩形 7"/>
          <p:cNvSpPr/>
          <p:nvPr/>
        </p:nvSpPr>
        <p:spPr>
          <a:xfrm>
            <a:off x="4908038" y="2096852"/>
            <a:ext cx="1656184" cy="79208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新黑體EB" pitchFamily="34" charset="-120"/>
                <a:ea typeface="文鼎新黑體EB" pitchFamily="34" charset="-120"/>
              </a:rPr>
              <a:t>分析經驗元素</a:t>
            </a:r>
            <a:endParaRPr lang="zh-TW" altLang="en-US" dirty="0">
              <a:latin typeface="文鼎新黑體EB" pitchFamily="34" charset="-120"/>
              <a:ea typeface="文鼎新黑體EB" pitchFamily="34" charset="-120"/>
            </a:endParaRPr>
          </a:p>
        </p:txBody>
      </p:sp>
      <p:sp>
        <p:nvSpPr>
          <p:cNvPr id="9" name="圓角化對角線角落矩形 8"/>
          <p:cNvSpPr/>
          <p:nvPr/>
        </p:nvSpPr>
        <p:spPr>
          <a:xfrm>
            <a:off x="7020272" y="2096852"/>
            <a:ext cx="1656184" cy="79208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新黑體EB" pitchFamily="34" charset="-120"/>
                <a:ea typeface="文鼎新黑體EB" pitchFamily="34" charset="-120"/>
              </a:rPr>
              <a:t>引起動機</a:t>
            </a:r>
            <a:endParaRPr lang="zh-TW" altLang="en-US" dirty="0">
              <a:latin typeface="文鼎新黑體EB" pitchFamily="34" charset="-120"/>
              <a:ea typeface="文鼎新黑體EB" pitchFamily="34" charset="-120"/>
            </a:endParaRPr>
          </a:p>
        </p:txBody>
      </p:sp>
      <p:pic>
        <p:nvPicPr>
          <p:cNvPr id="11" name="圖片 10" descr="j04368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8108" y="3645024"/>
            <a:ext cx="2376264" cy="2376264"/>
          </a:xfrm>
          <a:prstGeom prst="rect">
            <a:avLst/>
          </a:prstGeom>
        </p:spPr>
      </p:pic>
      <p:pic>
        <p:nvPicPr>
          <p:cNvPr id="12" name="圖片 11" descr="j04368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1531" y="3645024"/>
            <a:ext cx="2369418" cy="2369418"/>
          </a:xfrm>
          <a:prstGeom prst="rect">
            <a:avLst/>
          </a:prstGeom>
        </p:spPr>
      </p:pic>
      <p:pic>
        <p:nvPicPr>
          <p:cNvPr id="13" name="圖片 12" descr="j043688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2124" y="3861048"/>
            <a:ext cx="2088232" cy="2088232"/>
          </a:xfrm>
          <a:prstGeom prst="rect">
            <a:avLst/>
          </a:prstGeom>
        </p:spPr>
      </p:pic>
      <p:pic>
        <p:nvPicPr>
          <p:cNvPr id="14" name="圖片 13" descr="j04368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4132" y="3789040"/>
            <a:ext cx="1944216" cy="1944216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邊形 14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719206" y="2305065"/>
            <a:ext cx="3024188" cy="20875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數學解題範例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三角形的面積公式</a:t>
            </a:r>
            <a:r>
              <a:rPr lang="en-US" altLang="zh-TW" sz="2800" dirty="0" smtClean="0"/>
              <a:t>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66944" y="5183204"/>
            <a:ext cx="5148262" cy="5318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文鼎圓體B" pitchFamily="34" charset="-120"/>
                <a:ea typeface="文鼎圓體B" pitchFamily="34" charset="-120"/>
              </a:rPr>
              <a:t>三角形面積 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文鼎圓體B" pitchFamily="34" charset="-120"/>
                <a:ea typeface="文鼎圓體B" pitchFamily="34" charset="-120"/>
              </a:rPr>
              <a:t>= (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文鼎圓體B" pitchFamily="34" charset="-120"/>
                <a:ea typeface="文鼎圓體B" pitchFamily="34" charset="-120"/>
              </a:rPr>
              <a:t>底 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文鼎圓體B" pitchFamily="34" charset="-120"/>
                <a:ea typeface="文鼎圓體B" pitchFamily="34" charset="-120"/>
              </a:rPr>
              <a:t>x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文鼎圓體B" pitchFamily="34" charset="-120"/>
                <a:ea typeface="文鼎圓體B" pitchFamily="34" charset="-120"/>
              </a:rPr>
              <a:t> 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文鼎圓體B" pitchFamily="34" charset="-120"/>
                <a:ea typeface="文鼎圓體B" pitchFamily="34" charset="-120"/>
              </a:rPr>
              <a:t>高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文鼎圓體B" pitchFamily="34" charset="-120"/>
                <a:ea typeface="文鼎圓體B" pitchFamily="34" charset="-120"/>
              </a:rPr>
              <a:t>) 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文鼎圓體B" pitchFamily="34" charset="-120"/>
                <a:ea typeface="文鼎圓體B" pitchFamily="34" charset="-120"/>
              </a:rPr>
              <a:t>/ 2</a:t>
            </a:r>
          </a:p>
        </p:txBody>
      </p:sp>
      <p:sp>
        <p:nvSpPr>
          <p:cNvPr id="562181" name="AutoShape 5"/>
          <p:cNvSpPr>
            <a:spLocks noChangeArrowheads="1"/>
          </p:cNvSpPr>
          <p:nvPr/>
        </p:nvSpPr>
        <p:spPr bwMode="auto">
          <a:xfrm>
            <a:off x="1719206" y="2305065"/>
            <a:ext cx="3024188" cy="20875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98706" y="2305065"/>
            <a:ext cx="431800" cy="2087563"/>
            <a:chOff x="2018" y="1616"/>
            <a:chExt cx="272" cy="1315"/>
          </a:xfrm>
        </p:grpSpPr>
        <p:sp>
          <p:nvSpPr>
            <p:cNvPr id="10252" name="Line 7"/>
            <p:cNvSpPr>
              <a:spLocks noChangeShapeType="1"/>
            </p:cNvSpPr>
            <p:nvPr/>
          </p:nvSpPr>
          <p:spPr bwMode="auto">
            <a:xfrm>
              <a:off x="2290" y="1616"/>
              <a:ext cx="0" cy="13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0253" name="Freeform 8"/>
            <p:cNvSpPr>
              <a:spLocks/>
            </p:cNvSpPr>
            <p:nvPr/>
          </p:nvSpPr>
          <p:spPr bwMode="auto">
            <a:xfrm>
              <a:off x="2154" y="1616"/>
              <a:ext cx="136" cy="1315"/>
            </a:xfrm>
            <a:custGeom>
              <a:avLst/>
              <a:gdLst>
                <a:gd name="T0" fmla="*/ 136 w 159"/>
                <a:gd name="T1" fmla="*/ 0 h 2178"/>
                <a:gd name="T2" fmla="*/ 0 w 159"/>
                <a:gd name="T3" fmla="*/ 616 h 2178"/>
                <a:gd name="T4" fmla="*/ 136 w 159"/>
                <a:gd name="T5" fmla="*/ 1315 h 2178"/>
                <a:gd name="T6" fmla="*/ 0 60000 65536"/>
                <a:gd name="T7" fmla="*/ 0 60000 65536"/>
                <a:gd name="T8" fmla="*/ 0 60000 65536"/>
                <a:gd name="T9" fmla="*/ 0 w 159"/>
                <a:gd name="T10" fmla="*/ 0 h 2178"/>
                <a:gd name="T11" fmla="*/ 159 w 159"/>
                <a:gd name="T12" fmla="*/ 2178 h 2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" h="2178">
                  <a:moveTo>
                    <a:pt x="159" y="0"/>
                  </a:moveTo>
                  <a:cubicBezTo>
                    <a:pt x="79" y="329"/>
                    <a:pt x="0" y="658"/>
                    <a:pt x="0" y="1021"/>
                  </a:cubicBezTo>
                  <a:cubicBezTo>
                    <a:pt x="0" y="1384"/>
                    <a:pt x="79" y="1781"/>
                    <a:pt x="159" y="2178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0254" name="Text Box 9"/>
            <p:cNvSpPr txBox="1">
              <a:spLocks noChangeArrowheads="1"/>
            </p:cNvSpPr>
            <p:nvPr/>
          </p:nvSpPr>
          <p:spPr bwMode="auto">
            <a:xfrm>
              <a:off x="2018" y="2160"/>
              <a:ext cx="258" cy="231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TW" altLang="en-US" dirty="0">
                  <a:latin typeface="全真中仿宋" pitchFamily="49" charset="-120"/>
                  <a:ea typeface="全真中仿宋" pitchFamily="49" charset="-120"/>
                </a:rPr>
                <a:t>高</a:t>
              </a: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1719206" y="4357694"/>
            <a:ext cx="3024188" cy="371513"/>
            <a:chOff x="2428860" y="4071942"/>
            <a:chExt cx="3024188" cy="371513"/>
          </a:xfrm>
        </p:grpSpPr>
        <p:sp>
          <p:nvSpPr>
            <p:cNvPr id="10250" name="Freeform 11"/>
            <p:cNvSpPr>
              <a:spLocks/>
            </p:cNvSpPr>
            <p:nvPr/>
          </p:nvSpPr>
          <p:spPr bwMode="auto">
            <a:xfrm>
              <a:off x="2428860" y="4106876"/>
              <a:ext cx="3024188" cy="288925"/>
            </a:xfrm>
            <a:custGeom>
              <a:avLst/>
              <a:gdLst>
                <a:gd name="T0" fmla="*/ 0 w 2540"/>
                <a:gd name="T1" fmla="*/ 0 h 158"/>
                <a:gd name="T2" fmla="*/ 1003 w 2540"/>
                <a:gd name="T3" fmla="*/ 182 h 158"/>
                <a:gd name="T4" fmla="*/ 1905 w 2540"/>
                <a:gd name="T5" fmla="*/ 0 h 158"/>
                <a:gd name="T6" fmla="*/ 0 60000 65536"/>
                <a:gd name="T7" fmla="*/ 0 60000 65536"/>
                <a:gd name="T8" fmla="*/ 0 60000 65536"/>
                <a:gd name="T9" fmla="*/ 0 w 2540"/>
                <a:gd name="T10" fmla="*/ 0 h 158"/>
                <a:gd name="T11" fmla="*/ 2540 w 2540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" h="158">
                  <a:moveTo>
                    <a:pt x="0" y="0"/>
                  </a:moveTo>
                  <a:cubicBezTo>
                    <a:pt x="457" y="79"/>
                    <a:pt x="915" y="158"/>
                    <a:pt x="1338" y="158"/>
                  </a:cubicBezTo>
                  <a:cubicBezTo>
                    <a:pt x="1761" y="158"/>
                    <a:pt x="2150" y="79"/>
                    <a:pt x="254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0251" name="Text Box 12"/>
            <p:cNvSpPr txBox="1">
              <a:spLocks noChangeArrowheads="1"/>
            </p:cNvSpPr>
            <p:nvPr/>
          </p:nvSpPr>
          <p:spPr bwMode="auto">
            <a:xfrm>
              <a:off x="3724260" y="4071942"/>
              <a:ext cx="412590" cy="371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TW" altLang="en-US" dirty="0">
                  <a:latin typeface="全真中仿宋" pitchFamily="49" charset="-120"/>
                  <a:ea typeface="全真中仿宋" pitchFamily="49" charset="-120"/>
                </a:rPr>
                <a:t>底</a:t>
              </a:r>
            </a:p>
          </p:txBody>
        </p:sp>
      </p:grpSp>
      <p:sp>
        <p:nvSpPr>
          <p:cNvPr id="562189" name="AutoShape 13"/>
          <p:cNvSpPr>
            <a:spLocks noChangeArrowheads="1"/>
          </p:cNvSpPr>
          <p:nvPr/>
        </p:nvSpPr>
        <p:spPr bwMode="auto">
          <a:xfrm flipV="1">
            <a:off x="4743394" y="2305065"/>
            <a:ext cx="3024187" cy="20875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562190" name="AutoShape 14"/>
          <p:cNvSpPr>
            <a:spLocks noChangeArrowheads="1"/>
          </p:cNvSpPr>
          <p:nvPr/>
        </p:nvSpPr>
        <p:spPr bwMode="auto">
          <a:xfrm flipV="1">
            <a:off x="3230506" y="2268553"/>
            <a:ext cx="3132138" cy="2160587"/>
          </a:xfrm>
          <a:prstGeom prst="triangle">
            <a:avLst>
              <a:gd name="adj" fmla="val 50000"/>
            </a:avLst>
          </a:prstGeom>
          <a:solidFill>
            <a:schemeClr val="bg1">
              <a:alpha val="59999"/>
            </a:schemeClr>
          </a:solidFill>
          <a:ln w="12700" cap="rnd">
            <a:noFill/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7168E-6 L 0.33073 1.27168E-6 " pathEditMode="relative" ptsTypes="AA">
                                      <p:cBhvr>
                                        <p:cTn id="6" dur="10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16129 2.5925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1" grpId="0" animBg="1"/>
      <p:bldP spid="562181" grpId="1" animBg="1"/>
      <p:bldP spid="562189" grpId="0" animBg="1"/>
      <p:bldP spid="562189" grpId="1" animBg="1"/>
      <p:bldP spid="562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邊形 5"/>
          <p:cNvSpPr/>
          <p:nvPr/>
        </p:nvSpPr>
        <p:spPr>
          <a:xfrm>
            <a:off x="-252536" y="476672"/>
            <a:ext cx="9721080" cy="792088"/>
          </a:xfrm>
          <a:prstGeom prst="parallelogram">
            <a:avLst>
              <a:gd name="adj" fmla="val 17670"/>
            </a:avLst>
          </a:prstGeom>
          <a:solidFill>
            <a:srgbClr val="00FF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再來一個示範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643050"/>
            <a:ext cx="7786742" cy="407671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</a:rPr>
              <a:t>以下方程式求解：</a:t>
            </a:r>
            <a:endParaRPr lang="en-US" altLang="zh-TW" sz="2800" dirty="0" smtClean="0">
              <a:solidFill>
                <a:srgbClr val="002060"/>
              </a:solidFill>
            </a:endParaRPr>
          </a:p>
          <a:p>
            <a:endParaRPr lang="zh-TW" altLang="en-US" sz="2800" dirty="0">
              <a:solidFill>
                <a:srgbClr val="00206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214554"/>
            <a:ext cx="3071834" cy="1217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環境變遷與永續發展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學習目標&amp;quot;&quot;/&gt;&lt;property id=&quot;20307&quot; value=&quot;257&quot;/&gt;&lt;/object&gt;&lt;object type=&quot;3&quot; unique_id=&quot;10068&quot;&gt;&lt;property id=&quot;20148&quot; value=&quot;5&quot;/&gt;&lt;property id=&quot;20300&quot; value=&quot;Slide 7 - &amp;quot;經驗學習的四項理論基礎&amp;quot;&quot;/&gt;&lt;property id=&quot;20307&quot; value=&quot;261&quot;/&gt;&lt;/object&gt;&lt;object type=&quot;3&quot; unique_id=&quot;10069&quot;&gt;&lt;property id=&quot;20148&quot; value=&quot;5&quot;/&gt;&lt;property id=&quot;20300&quot; value=&quot;Slide 13 - &amp;quot;什麼是綠色學習地圖？&amp;quot;&quot;/&gt;&lt;property id=&quot;20307&quot; value=&quot;262&quot;/&gt;&lt;/object&gt;&lt;object type=&quot;3&quot; unique_id=&quot;10070&quot;&gt;&lt;property id=&quot;20148&quot; value=&quot;5&quot;/&gt;&lt;property id=&quot;20300&quot; value=&quot;Slide 14 - &amp;quot;商務電話禮儀&amp;quot;&quot;/&gt;&lt;property id=&quot;20307&quot; value=&quot;263&quot;/&gt;&lt;/object&gt;&lt;object type=&quot;3&quot; unique_id=&quot;10102&quot;&gt;&lt;property id=&quot;20148&quot; value=&quot;5&quot;/&gt;&lt;property id=&quot;20300&quot; value=&quot;Slide 5 - &amp;quot;柯內爾-流水學習法&amp;quot;&quot;/&gt;&lt;property id=&quot;20307&quot; value=&quot;265&quot;/&gt;&lt;/object&gt;&lt;object type=&quot;3&quot; unique_id=&quot;10229&quot;&gt;&lt;property id=&quot;20148&quot; value=&quot;5&quot;/&gt;&lt;property id=&quot;20300&quot; value=&quot;Slide 4 - &amp;quot;向量圖與相片結合&amp;quot;&quot;/&gt;&lt;property id=&quot;20307&quot; value=&quot;270&quot;/&gt;&lt;/object&gt;&lt;object type=&quot;3&quot; unique_id=&quot;10231&quot;&gt;&lt;property id=&quot;20148&quot; value=&quot;5&quot;/&gt;&lt;property id=&quot;20300&quot; value=&quot;Slide 6 - &amp;quot;SmartART應用&amp;quot;&quot;/&gt;&lt;property id=&quot;20307&quot; value=&quot;273&quot;/&gt;&lt;/object&gt;&lt;object type=&quot;3&quot; unique_id=&quot;10360&quot;&gt;&lt;property id=&quot;20148&quot; value=&quot;5&quot;/&gt;&lt;property id=&quot;20300&quot; value=&quot;Slide 10 - &amp;quot;本校歷年學生人數&amp;quot;&quot;/&gt;&lt;property id=&quot;20307&quot; value=&quot;278&quot;/&gt;&lt;/object&gt;&lt;object type=&quot;3&quot; unique_id=&quot;10507&quot;&gt;&lt;property id=&quot;20148&quot; value=&quot;5&quot;/&gt;&lt;property id=&quot;20300&quot; value=&quot;Slide 12 - &amp;quot;交通路線圖&amp;quot;&quot;/&gt;&lt;property id=&quot;20307&quot; value=&quot;279&quot;/&gt;&lt;/object&gt;&lt;object type=&quot;3&quot; unique_id=&quot;10683&quot;&gt;&lt;property id=&quot;20148&quot; value=&quot;5&quot;/&gt;&lt;property id=&quot;20300&quot; value=&quot;Slide 2 - &amp;quot;課程簡介&amp;quot;&quot;/&gt;&lt;property id=&quot;20307&quot; value=&quot;280&quot;/&gt;&lt;/object&gt;&lt;object type=&quot;3&quot; unique_id=&quot;11063&quot;&gt;&lt;property id=&quot;20148&quot; value=&quot;5&quot;/&gt;&lt;property id=&quot;20300&quot; value=&quot;Slide 11 - &amp;quot;圖表動畫範例&amp;quot;&quot;/&gt;&lt;property id=&quot;20307&quot; value=&quot;286&quot;/&gt;&lt;/object&gt;&lt;object type=&quot;3&quot; unique_id=&quot;11324&quot;&gt;&lt;property id=&quot;20148&quot; value=&quot;5&quot;/&gt;&lt;property id=&quot;20300&quot; value=&quot;Slide 8 - &amp;quot;數學解題範例 (三角形的面積公式)&amp;quot;&quot;/&gt;&lt;property id=&quot;20307&quot; value=&quot;287&quot;/&gt;&lt;/object&gt;&lt;object type=&quot;3&quot; unique_id=&quot;11325&quot;&gt;&lt;property id=&quot;20148&quot; value=&quot;5&quot;/&gt;&lt;property id=&quot;20300&quot; value=&quot;Slide 9 - &amp;quot;再來一個示範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reen">
  <a:themeElements>
    <a:clrScheme name="包巾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0</TotalTime>
  <Words>402</Words>
  <Application>Microsoft Office PowerPoint</Application>
  <PresentationFormat>如螢幕大小 (4:3)</PresentationFormat>
  <Paragraphs>92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Green</vt:lpstr>
      <vt:lpstr>環境變遷與永續發展</vt:lpstr>
      <vt:lpstr>課程簡介</vt:lpstr>
      <vt:lpstr>學習目標</vt:lpstr>
      <vt:lpstr>向量圖與相片結合</vt:lpstr>
      <vt:lpstr>柯內爾-流水學習法</vt:lpstr>
      <vt:lpstr>SmartART應用</vt:lpstr>
      <vt:lpstr>經驗學習的四項理論基礎</vt:lpstr>
      <vt:lpstr>數學解題範例 (三角形的面積公式)</vt:lpstr>
      <vt:lpstr>再來一個示範</vt:lpstr>
      <vt:lpstr>本校歷年學生人數</vt:lpstr>
      <vt:lpstr>圖表動畫範例</vt:lpstr>
      <vt:lpstr>交通路線圖</vt:lpstr>
      <vt:lpstr>什麼是綠色學習地圖？</vt:lpstr>
      <vt:lpstr>商務電話禮儀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環境變遷與永續發展</dc:title>
  <dc:creator/>
  <cp:keywords>環境變遷</cp:keywords>
  <dc:description>OITC</dc:description>
  <cp:lastModifiedBy/>
  <cp:revision>1</cp:revision>
  <dcterms:created xsi:type="dcterms:W3CDTF">2010-08-14T13:46:00Z</dcterms:created>
  <dcterms:modified xsi:type="dcterms:W3CDTF">2013-02-23T00:07:19Z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TC103626491028</vt:lpwstr>
  </property>
</Properties>
</file>